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90"/>
  </p:notesMasterIdLst>
  <p:sldIdLst>
    <p:sldId id="433" r:id="rId5"/>
    <p:sldId id="438" r:id="rId6"/>
    <p:sldId id="451" r:id="rId7"/>
    <p:sldId id="452" r:id="rId8"/>
    <p:sldId id="443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461" r:id="rId18"/>
    <p:sldId id="462" r:id="rId19"/>
    <p:sldId id="463" r:id="rId20"/>
    <p:sldId id="464" r:id="rId21"/>
    <p:sldId id="465" r:id="rId22"/>
    <p:sldId id="466" r:id="rId23"/>
    <p:sldId id="444" r:id="rId24"/>
    <p:sldId id="467" r:id="rId25"/>
    <p:sldId id="468" r:id="rId26"/>
    <p:sldId id="445" r:id="rId27"/>
    <p:sldId id="469" r:id="rId28"/>
    <p:sldId id="470" r:id="rId29"/>
    <p:sldId id="471" r:id="rId30"/>
    <p:sldId id="472" r:id="rId31"/>
    <p:sldId id="473" r:id="rId32"/>
    <p:sldId id="474" r:id="rId33"/>
    <p:sldId id="475" r:id="rId34"/>
    <p:sldId id="476" r:id="rId35"/>
    <p:sldId id="479" r:id="rId36"/>
    <p:sldId id="477" r:id="rId37"/>
    <p:sldId id="482" r:id="rId38"/>
    <p:sldId id="483" r:id="rId39"/>
    <p:sldId id="478" r:id="rId40"/>
    <p:sldId id="484" r:id="rId41"/>
    <p:sldId id="485" r:id="rId42"/>
    <p:sldId id="486" r:id="rId43"/>
    <p:sldId id="487" r:id="rId44"/>
    <p:sldId id="488" r:id="rId45"/>
    <p:sldId id="489" r:id="rId46"/>
    <p:sldId id="490" r:id="rId47"/>
    <p:sldId id="491" r:id="rId48"/>
    <p:sldId id="492" r:id="rId49"/>
    <p:sldId id="493" r:id="rId50"/>
    <p:sldId id="494" r:id="rId51"/>
    <p:sldId id="495" r:id="rId52"/>
    <p:sldId id="496" r:id="rId53"/>
    <p:sldId id="497" r:id="rId54"/>
    <p:sldId id="480" r:id="rId55"/>
    <p:sldId id="498" r:id="rId56"/>
    <p:sldId id="481" r:id="rId57"/>
    <p:sldId id="499" r:id="rId58"/>
    <p:sldId id="500" r:id="rId59"/>
    <p:sldId id="501" r:id="rId60"/>
    <p:sldId id="502" r:id="rId61"/>
    <p:sldId id="503" r:id="rId62"/>
    <p:sldId id="504" r:id="rId63"/>
    <p:sldId id="505" r:id="rId64"/>
    <p:sldId id="506" r:id="rId65"/>
    <p:sldId id="507" r:id="rId66"/>
    <p:sldId id="514" r:id="rId67"/>
    <p:sldId id="522" r:id="rId68"/>
    <p:sldId id="509" r:id="rId69"/>
    <p:sldId id="510" r:id="rId70"/>
    <p:sldId id="523" r:id="rId71"/>
    <p:sldId id="511" r:id="rId72"/>
    <p:sldId id="525" r:id="rId73"/>
    <p:sldId id="512" r:id="rId74"/>
    <p:sldId id="524" r:id="rId75"/>
    <p:sldId id="513" r:id="rId76"/>
    <p:sldId id="515" r:id="rId77"/>
    <p:sldId id="516" r:id="rId78"/>
    <p:sldId id="526" r:id="rId79"/>
    <p:sldId id="517" r:id="rId80"/>
    <p:sldId id="527" r:id="rId81"/>
    <p:sldId id="518" r:id="rId82"/>
    <p:sldId id="528" r:id="rId83"/>
    <p:sldId id="530" r:id="rId84"/>
    <p:sldId id="519" r:id="rId85"/>
    <p:sldId id="529" r:id="rId86"/>
    <p:sldId id="520" r:id="rId87"/>
    <p:sldId id="531" r:id="rId88"/>
    <p:sldId id="361" r:id="rId8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63636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63636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63636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63636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63636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63636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63636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63636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63636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63636"/>
        </a:fontRef>
        <a:srgbClr val="363636"/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CEE8F9"/>
          </a:solidFill>
        </a:fill>
      </a:tcStyle>
    </a:wholeTbl>
    <a:band2H>
      <a:tcTxStyle/>
      <a:tcStyle>
        <a:tcBdr/>
        <a:fill>
          <a:solidFill>
            <a:srgbClr val="E8F4FC"/>
          </a:solidFill>
        </a:fill>
      </a:tcStyle>
    </a:band2H>
    <a:firstCol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49C0EF"/>
          </a:solidFill>
        </a:fill>
      </a:tcStyle>
    </a:firstCol>
    <a:lastRow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49C0EF"/>
          </a:solidFill>
        </a:fill>
      </a:tcStyle>
    </a:lastRow>
    <a:firstRow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49C0EF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63636"/>
        </a:fontRef>
        <a:srgbClr val="363636"/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CACACF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0D1551"/>
          </a:solidFill>
        </a:fill>
      </a:tcStyle>
    </a:firstCol>
    <a:lastRow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0D1551"/>
          </a:solidFill>
        </a:fill>
      </a:tcStyle>
    </a:lastRow>
    <a:firstRow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0D155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63636"/>
        </a:fontRef>
        <a:srgbClr val="363636"/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DECCE1"/>
          </a:solidFill>
        </a:fill>
      </a:tcStyle>
    </a:wholeTbl>
    <a:band2H>
      <a:tcTxStyle/>
      <a:tcStyle>
        <a:tcBdr/>
        <a:fill>
          <a:solidFill>
            <a:srgbClr val="EFE7F1"/>
          </a:solidFill>
        </a:fill>
      </a:tcStyle>
    </a:band2H>
    <a:firstCol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9E36A8"/>
          </a:solidFill>
        </a:fill>
      </a:tcStyle>
    </a:firstCol>
    <a:lastRow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9E36A8"/>
          </a:solidFill>
        </a:fill>
      </a:tcStyle>
    </a:lastRow>
    <a:firstRow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9E36A8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63636"/>
        </a:fontRef>
        <a:srgbClr val="363636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chemeClr val="accent4">
              <a:hueOff val="-13269250"/>
              <a:satOff val="-40199"/>
              <a:lumOff val="69230"/>
            </a:schemeClr>
          </a:solidFill>
        </a:fill>
      </a:tcStyle>
    </a:band2H>
    <a:firstCol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49C0EF"/>
          </a:solidFill>
        </a:fill>
      </a:tcStyle>
    </a:firstCol>
    <a:lastRow>
      <a:tcTxStyle b="on" i="off">
        <a:fontRef idx="minor">
          <a:srgbClr val="363636"/>
        </a:fontRef>
        <a:srgbClr val="363636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363636"/>
              </a:solidFill>
              <a:prstDash val="solid"/>
              <a:round/>
            </a:ln>
          </a:top>
          <a:bottom>
            <a:ln w="63500" cap="flat">
              <a:solidFill>
                <a:srgbClr val="363636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4">
              <a:hueOff val="-13269250"/>
              <a:satOff val="-40199"/>
              <a:lumOff val="69230"/>
            </a:schemeClr>
          </a:solidFill>
        </a:fill>
      </a:tcStyle>
    </a:lastRow>
    <a:firstRow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363636"/>
              </a:solidFill>
              <a:prstDash val="solid"/>
              <a:round/>
            </a:ln>
          </a:top>
          <a:bottom>
            <a:ln w="63500" cap="flat">
              <a:solidFill>
                <a:srgbClr val="363636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49C0E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63636"/>
        </a:fontRef>
        <a:srgbClr val="363636"/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CCCC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363636"/>
          </a:solidFill>
        </a:fill>
      </a:tcStyle>
    </a:firstCol>
    <a:lastRow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363636"/>
          </a:solidFill>
        </a:fill>
      </a:tcStyle>
    </a:lastRow>
    <a:firstRow>
      <a:tcTxStyle b="on" i="off">
        <a:fontRef idx="minor">
          <a:schemeClr val="accent4">
            <a:hueOff val="-13269250"/>
            <a:satOff val="-40199"/>
            <a:lumOff val="69230"/>
          </a:schemeClr>
        </a:fontRef>
        <a:schemeClr val="accent4">
          <a:hueOff val="-13269250"/>
          <a:satOff val="-40199"/>
          <a:lumOff val="69230"/>
        </a:schemeClr>
      </a:tcTxStyle>
      <a:tcStyle>
        <a:tcBdr>
          <a:lef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4">
                  <a:hueOff val="-13269250"/>
                  <a:satOff val="-40199"/>
                  <a:lumOff val="69230"/>
                </a:schemeClr>
              </a:solidFill>
              <a:prstDash val="solid"/>
              <a:round/>
            </a:ln>
          </a:insideV>
        </a:tcBdr>
        <a:fill>
          <a:solidFill>
            <a:srgbClr val="36363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63636"/>
        </a:fontRef>
        <a:srgbClr val="363636"/>
      </a:tcTxStyle>
      <a:tcStyle>
        <a:tcBdr>
          <a:left>
            <a:ln w="25400" cap="flat">
              <a:solidFill>
                <a:srgbClr val="363636"/>
              </a:solidFill>
              <a:prstDash val="solid"/>
              <a:round/>
            </a:ln>
          </a:left>
          <a:right>
            <a:ln w="25400" cap="flat">
              <a:solidFill>
                <a:srgbClr val="363636"/>
              </a:solidFill>
              <a:prstDash val="solid"/>
              <a:round/>
            </a:ln>
          </a:right>
          <a:top>
            <a:ln w="25400" cap="flat">
              <a:solidFill>
                <a:srgbClr val="363636"/>
              </a:solidFill>
              <a:prstDash val="solid"/>
              <a:round/>
            </a:ln>
          </a:top>
          <a:bottom>
            <a:ln w="25400" cap="flat">
              <a:solidFill>
                <a:srgbClr val="363636"/>
              </a:solidFill>
              <a:prstDash val="solid"/>
              <a:round/>
            </a:ln>
          </a:bottom>
          <a:insideH>
            <a:ln w="25400" cap="flat">
              <a:solidFill>
                <a:srgbClr val="363636"/>
              </a:solidFill>
              <a:prstDash val="solid"/>
              <a:round/>
            </a:ln>
          </a:insideH>
          <a:insideV>
            <a:ln w="25400" cap="flat">
              <a:solidFill>
                <a:srgbClr val="363636"/>
              </a:solidFill>
              <a:prstDash val="solid"/>
              <a:round/>
            </a:ln>
          </a:insideV>
        </a:tcBdr>
        <a:fill>
          <a:solidFill>
            <a:srgbClr val="363636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4">
              <a:hueOff val="-13269250"/>
              <a:satOff val="-40199"/>
              <a:lumOff val="69230"/>
            </a:schemeClr>
          </a:solidFill>
        </a:fill>
      </a:tcStyle>
    </a:band2H>
    <a:firstCol>
      <a:tcTxStyle b="on" i="off">
        <a:fontRef idx="minor">
          <a:srgbClr val="363636"/>
        </a:fontRef>
        <a:srgbClr val="363636"/>
      </a:tcTxStyle>
      <a:tcStyle>
        <a:tcBdr>
          <a:left>
            <a:ln w="25400" cap="flat">
              <a:solidFill>
                <a:srgbClr val="363636"/>
              </a:solidFill>
              <a:prstDash val="solid"/>
              <a:round/>
            </a:ln>
          </a:left>
          <a:right>
            <a:ln w="25400" cap="flat">
              <a:solidFill>
                <a:srgbClr val="363636"/>
              </a:solidFill>
              <a:prstDash val="solid"/>
              <a:round/>
            </a:ln>
          </a:right>
          <a:top>
            <a:ln w="25400" cap="flat">
              <a:solidFill>
                <a:srgbClr val="363636"/>
              </a:solidFill>
              <a:prstDash val="solid"/>
              <a:round/>
            </a:ln>
          </a:top>
          <a:bottom>
            <a:ln w="25400" cap="flat">
              <a:solidFill>
                <a:srgbClr val="363636"/>
              </a:solidFill>
              <a:prstDash val="solid"/>
              <a:round/>
            </a:ln>
          </a:bottom>
          <a:insideH>
            <a:ln w="25400" cap="flat">
              <a:solidFill>
                <a:srgbClr val="363636"/>
              </a:solidFill>
              <a:prstDash val="solid"/>
              <a:round/>
            </a:ln>
          </a:insideH>
          <a:insideV>
            <a:ln w="25400" cap="flat">
              <a:solidFill>
                <a:srgbClr val="363636"/>
              </a:solidFill>
              <a:prstDash val="solid"/>
              <a:round/>
            </a:ln>
          </a:insideV>
        </a:tcBdr>
        <a:fill>
          <a:solidFill>
            <a:srgbClr val="363636">
              <a:alpha val="20000"/>
            </a:srgbClr>
          </a:solidFill>
        </a:fill>
      </a:tcStyle>
    </a:firstCol>
    <a:lastRow>
      <a:tcTxStyle b="on" i="off">
        <a:fontRef idx="minor">
          <a:srgbClr val="363636"/>
        </a:fontRef>
        <a:srgbClr val="363636"/>
      </a:tcTxStyle>
      <a:tcStyle>
        <a:tcBdr>
          <a:left>
            <a:ln w="25400" cap="flat">
              <a:solidFill>
                <a:srgbClr val="363636"/>
              </a:solidFill>
              <a:prstDash val="solid"/>
              <a:round/>
            </a:ln>
          </a:left>
          <a:right>
            <a:ln w="25400" cap="flat">
              <a:solidFill>
                <a:srgbClr val="363636"/>
              </a:solidFill>
              <a:prstDash val="solid"/>
              <a:round/>
            </a:ln>
          </a:right>
          <a:top>
            <a:ln w="127000" cap="flat">
              <a:solidFill>
                <a:srgbClr val="363636"/>
              </a:solidFill>
              <a:prstDash val="solid"/>
              <a:round/>
            </a:ln>
          </a:top>
          <a:bottom>
            <a:ln w="25400" cap="flat">
              <a:solidFill>
                <a:srgbClr val="363636"/>
              </a:solidFill>
              <a:prstDash val="solid"/>
              <a:round/>
            </a:ln>
          </a:bottom>
          <a:insideH>
            <a:ln w="25400" cap="flat">
              <a:solidFill>
                <a:srgbClr val="363636"/>
              </a:solidFill>
              <a:prstDash val="solid"/>
              <a:round/>
            </a:ln>
          </a:insideH>
          <a:insideV>
            <a:ln w="25400" cap="flat">
              <a:solidFill>
                <a:srgbClr val="363636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363636"/>
        </a:fontRef>
        <a:srgbClr val="363636"/>
      </a:tcTxStyle>
      <a:tcStyle>
        <a:tcBdr>
          <a:left>
            <a:ln w="25400" cap="flat">
              <a:solidFill>
                <a:srgbClr val="363636"/>
              </a:solidFill>
              <a:prstDash val="solid"/>
              <a:round/>
            </a:ln>
          </a:left>
          <a:right>
            <a:ln w="25400" cap="flat">
              <a:solidFill>
                <a:srgbClr val="363636"/>
              </a:solidFill>
              <a:prstDash val="solid"/>
              <a:round/>
            </a:ln>
          </a:right>
          <a:top>
            <a:ln w="25400" cap="flat">
              <a:solidFill>
                <a:srgbClr val="363636"/>
              </a:solidFill>
              <a:prstDash val="solid"/>
              <a:round/>
            </a:ln>
          </a:top>
          <a:bottom>
            <a:ln w="63500" cap="flat">
              <a:solidFill>
                <a:srgbClr val="363636"/>
              </a:solidFill>
              <a:prstDash val="solid"/>
              <a:round/>
            </a:ln>
          </a:bottom>
          <a:insideH>
            <a:ln w="25400" cap="flat">
              <a:solidFill>
                <a:srgbClr val="363636"/>
              </a:solidFill>
              <a:prstDash val="solid"/>
              <a:round/>
            </a:ln>
          </a:insideH>
          <a:insideV>
            <a:ln w="25400" cap="flat">
              <a:solidFill>
                <a:srgbClr val="363636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706" autoAdjust="0"/>
  </p:normalViewPr>
  <p:slideViewPr>
    <p:cSldViewPr snapToGrid="0">
      <p:cViewPr varScale="1">
        <p:scale>
          <a:sx n="61" d="100"/>
          <a:sy n="61" d="100"/>
        </p:scale>
        <p:origin x="874" y="3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226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6" name="Shape 9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solidFill>
          <a:schemeClr val="accent3">
            <a:hueOff val="-12655868"/>
            <a:satOff val="-89125"/>
            <a:lumOff val="-63973"/>
          </a:schemeClr>
        </a:solidFill>
        <a:latin typeface="+mn-lt"/>
        <a:ea typeface="+mn-ea"/>
        <a:cs typeface="+mn-cs"/>
        <a:sym typeface="Arial"/>
      </a:defRPr>
    </a:lvl1pPr>
    <a:lvl2pPr indent="228600" defTabSz="1828800" latinLnBrk="0">
      <a:defRPr sz="2400">
        <a:solidFill>
          <a:schemeClr val="accent3">
            <a:hueOff val="-12655868"/>
            <a:satOff val="-89125"/>
            <a:lumOff val="-63973"/>
          </a:schemeClr>
        </a:solidFill>
        <a:latin typeface="+mn-lt"/>
        <a:ea typeface="+mn-ea"/>
        <a:cs typeface="+mn-cs"/>
        <a:sym typeface="Arial"/>
      </a:defRPr>
    </a:lvl2pPr>
    <a:lvl3pPr indent="457200" defTabSz="1828800" latinLnBrk="0">
      <a:defRPr sz="2400">
        <a:solidFill>
          <a:schemeClr val="accent3">
            <a:hueOff val="-12655868"/>
            <a:satOff val="-89125"/>
            <a:lumOff val="-63973"/>
          </a:schemeClr>
        </a:solidFill>
        <a:latin typeface="+mn-lt"/>
        <a:ea typeface="+mn-ea"/>
        <a:cs typeface="+mn-cs"/>
        <a:sym typeface="Arial"/>
      </a:defRPr>
    </a:lvl3pPr>
    <a:lvl4pPr indent="685800" defTabSz="1828800" latinLnBrk="0">
      <a:defRPr sz="2400">
        <a:solidFill>
          <a:schemeClr val="accent3">
            <a:hueOff val="-12655868"/>
            <a:satOff val="-89125"/>
            <a:lumOff val="-63973"/>
          </a:schemeClr>
        </a:solidFill>
        <a:latin typeface="+mn-lt"/>
        <a:ea typeface="+mn-ea"/>
        <a:cs typeface="+mn-cs"/>
        <a:sym typeface="Arial"/>
      </a:defRPr>
    </a:lvl4pPr>
    <a:lvl5pPr indent="914400" defTabSz="1828800" latinLnBrk="0">
      <a:defRPr sz="2400">
        <a:solidFill>
          <a:schemeClr val="accent3">
            <a:hueOff val="-12655868"/>
            <a:satOff val="-89125"/>
            <a:lumOff val="-63973"/>
          </a:schemeClr>
        </a:solidFill>
        <a:latin typeface="+mn-lt"/>
        <a:ea typeface="+mn-ea"/>
        <a:cs typeface="+mn-cs"/>
        <a:sym typeface="Arial"/>
      </a:defRPr>
    </a:lvl5pPr>
    <a:lvl6pPr indent="1143000" defTabSz="1828800" latinLnBrk="0">
      <a:defRPr sz="2400">
        <a:solidFill>
          <a:schemeClr val="accent3">
            <a:hueOff val="-12655868"/>
            <a:satOff val="-89125"/>
            <a:lumOff val="-63973"/>
          </a:schemeClr>
        </a:solidFill>
        <a:latin typeface="+mn-lt"/>
        <a:ea typeface="+mn-ea"/>
        <a:cs typeface="+mn-cs"/>
        <a:sym typeface="Arial"/>
      </a:defRPr>
    </a:lvl6pPr>
    <a:lvl7pPr indent="1371600" defTabSz="1828800" latinLnBrk="0">
      <a:defRPr sz="2400">
        <a:solidFill>
          <a:schemeClr val="accent3">
            <a:hueOff val="-12655868"/>
            <a:satOff val="-89125"/>
            <a:lumOff val="-63973"/>
          </a:schemeClr>
        </a:solidFill>
        <a:latin typeface="+mn-lt"/>
        <a:ea typeface="+mn-ea"/>
        <a:cs typeface="+mn-cs"/>
        <a:sym typeface="Arial"/>
      </a:defRPr>
    </a:lvl7pPr>
    <a:lvl8pPr indent="1600200" defTabSz="1828800" latinLnBrk="0">
      <a:defRPr sz="2400">
        <a:solidFill>
          <a:schemeClr val="accent3">
            <a:hueOff val="-12655868"/>
            <a:satOff val="-89125"/>
            <a:lumOff val="-63973"/>
          </a:schemeClr>
        </a:solidFill>
        <a:latin typeface="+mn-lt"/>
        <a:ea typeface="+mn-ea"/>
        <a:cs typeface="+mn-cs"/>
        <a:sym typeface="Arial"/>
      </a:defRPr>
    </a:lvl8pPr>
    <a:lvl9pPr indent="1828800" defTabSz="1828800" latinLnBrk="0">
      <a:defRPr sz="2400">
        <a:solidFill>
          <a:schemeClr val="accent3">
            <a:hueOff val="-12655868"/>
            <a:satOff val="-89125"/>
            <a:lumOff val="-63973"/>
          </a:schemeClr>
        </a:solidFill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805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620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57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55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78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32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20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54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84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843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394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62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91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91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508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351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05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30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21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8555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078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30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726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304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687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17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553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0557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759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4617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0602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255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858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742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349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21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7252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843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69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164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417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719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336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497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8525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161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594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51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14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9655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045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8546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201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553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867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268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408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170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389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3941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900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114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1230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123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494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42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9503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53572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289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911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8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Intro 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20220902_DA_PremiumTemplate_DA_ImageOneLine_V02-02.png" descr="20220902_DA_PremiumTemplate_DA_ImageOneLine_V02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14"/>
            <a:ext cx="24384001" cy="13712573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Property of Disney Advertising Sales, LLC. Unauthorized distribution prohibited."/>
          <p:cNvSpPr txBox="1"/>
          <p:nvPr/>
        </p:nvSpPr>
        <p:spPr>
          <a:xfrm>
            <a:off x="678235" y="13057133"/>
            <a:ext cx="6497295" cy="24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1100" cap="all" spc="-11">
                <a:solidFill>
                  <a:srgbClr val="CCCCCC"/>
                </a:solidFill>
              </a:defRPr>
            </a:lvl1pPr>
          </a:lstStyle>
          <a:p>
            <a:r>
              <a:t>Property of Disney Advertising Sales, LLC. Unauthorized distribution prohibited.</a:t>
            </a:r>
          </a:p>
        </p:txBody>
      </p:sp>
      <p:sp>
        <p:nvSpPr>
          <p:cNvPr id="30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987818" y="5694209"/>
            <a:ext cx="20560764" cy="2446363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marL="0" indent="0" algn="ctr" defTabSz="2438338">
              <a:lnSpc>
                <a:spcPts val="16500"/>
              </a:lnSpc>
              <a:spcBef>
                <a:spcPts val="0"/>
              </a:spcBef>
              <a:buClrTx/>
              <a:buSzTx/>
              <a:buFontTx/>
              <a:buNone/>
              <a:defRPr sz="17000" cap="all" spc="-850">
                <a:solidFill>
                  <a:schemeClr val="accent4">
                    <a:hueOff val="-13269250"/>
                    <a:satOff val="-40199"/>
                    <a:lumOff val="6923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07" y="719112"/>
            <a:ext cx="3586520" cy="626623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  Intro DAS 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20220902_DA_PremiumTemplate_DA_Hero_V02-02.png" descr="20220902_DA_PremiumTemplate_DA_Hero_V02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14"/>
            <a:ext cx="24384001" cy="13712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700" y="6150171"/>
            <a:ext cx="8102600" cy="1415658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Property of Disney Advertising Sales, LLC. Unauthorized distribution prohibited."/>
          <p:cNvSpPr txBox="1"/>
          <p:nvPr/>
        </p:nvSpPr>
        <p:spPr>
          <a:xfrm>
            <a:off x="678235" y="13057133"/>
            <a:ext cx="6497295" cy="24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1100" cap="all" spc="-11">
                <a:solidFill>
                  <a:srgbClr val="CCCCCC"/>
                </a:solidFill>
              </a:defRPr>
            </a:lvl1pPr>
          </a:lstStyle>
          <a:p>
            <a:r>
              <a:t>Property of Disney Advertising Sales, LLC. Unauthorized distribution prohibited.</a:t>
            </a:r>
          </a:p>
        </p:txBody>
      </p:sp>
      <p:sp>
        <p:nvSpPr>
          <p:cNvPr id="5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Custom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MOCKUPS_BG.png" descr="MOCKUPS_B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Image"/>
          <p:cNvSpPr>
            <a:spLocks noGrp="1"/>
          </p:cNvSpPr>
          <p:nvPr>
            <p:ph type="pic" sz="half" idx="21"/>
          </p:nvPr>
        </p:nvSpPr>
        <p:spPr>
          <a:xfrm>
            <a:off x="5727700" y="2853353"/>
            <a:ext cx="12928600" cy="80092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8" name="Image"/>
          <p:cNvSpPr>
            <a:spLocks noGrp="1"/>
          </p:cNvSpPr>
          <p:nvPr>
            <p:ph type="pic" sz="half" idx="22"/>
          </p:nvPr>
        </p:nvSpPr>
        <p:spPr>
          <a:xfrm>
            <a:off x="5820600" y="3068213"/>
            <a:ext cx="12793600" cy="76230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60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28" y="758497"/>
            <a:ext cx="2668969" cy="497054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Property of Disney Advertising Sales, LLC. Unauthorized distribution prohibited."/>
          <p:cNvSpPr txBox="1"/>
          <p:nvPr/>
        </p:nvSpPr>
        <p:spPr>
          <a:xfrm>
            <a:off x="678235" y="13057133"/>
            <a:ext cx="6497295" cy="24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1100" cap="all" spc="-11">
                <a:solidFill>
                  <a:srgbClr val="999999"/>
                </a:solidFill>
              </a:defRPr>
            </a:lvl1pPr>
          </a:lstStyle>
          <a:p>
            <a:r>
              <a:rPr dirty="0"/>
              <a:t>Property of Disney Advertising Sales, LLC. Unauthorized distribution prohibited.</a:t>
            </a:r>
          </a:p>
        </p:txBody>
      </p:sp>
      <p:sp>
        <p:nvSpPr>
          <p:cNvPr id="6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08250" y="12996865"/>
            <a:ext cx="456795" cy="563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13269250"/>
                    <a:satOff val="-40199"/>
                    <a:lumOff val="69230"/>
                  </a:schemeClr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539808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hueOff val="-13269250"/>
            <a:satOff val="-40199"/>
            <a:lumOff val="6923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0902_DA_PremiumTemplate_DA_TitlePage_V02-05.png" descr="20220902_DA_PremiumTemplate_DA_TitlePage_V02-0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" y="0"/>
            <a:ext cx="2437316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perty of Disney Advertising Sales, LLC. Unauthorized distribution prohibited."/>
          <p:cNvSpPr txBox="1"/>
          <p:nvPr/>
        </p:nvSpPr>
        <p:spPr>
          <a:xfrm>
            <a:off x="678235" y="13057133"/>
            <a:ext cx="6497295" cy="24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1100" cap="all" spc="-11">
                <a:solidFill>
                  <a:srgbClr val="999999"/>
                </a:solidFill>
              </a:defRPr>
            </a:lvl1pPr>
          </a:lstStyle>
          <a:p>
            <a:r>
              <a:t>Property of Disney Advertising Sales, LLC. Unauthorized distribution prohibited.</a:t>
            </a:r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00" y="1866990"/>
            <a:ext cx="5265135" cy="91990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6303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ctr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94" r:id="rId2"/>
    <p:sldLayoutId id="2147483695" r:id="rId3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4E91F7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4E91F7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4E91F7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4E91F7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4E91F7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4E91F7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4E91F7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4E91F7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4E91F7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87679" marR="0" indent="-487679" algn="l" defTabSz="1828800" rtl="0" latinLnBrk="0">
        <a:lnSpc>
          <a:spcPct val="100000"/>
        </a:lnSpc>
        <a:spcBef>
          <a:spcPts val="1600"/>
        </a:spcBef>
        <a:spcAft>
          <a:spcPts val="0"/>
        </a:spcAft>
        <a:buClr>
          <a:srgbClr val="49C0EF"/>
        </a:buClr>
        <a:buSzPct val="100000"/>
        <a:buFont typeface="Arial"/>
        <a:buChar char="•"/>
        <a:tabLst/>
        <a:defRPr sz="3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Arial"/>
        </a:defRPr>
      </a:lvl1pPr>
      <a:lvl2pPr marL="768095" marR="0" indent="-585215" algn="l" defTabSz="1828800" rtl="0" latinLnBrk="0">
        <a:lnSpc>
          <a:spcPct val="100000"/>
        </a:lnSpc>
        <a:spcBef>
          <a:spcPts val="1600"/>
        </a:spcBef>
        <a:spcAft>
          <a:spcPts val="0"/>
        </a:spcAft>
        <a:buClr>
          <a:srgbClr val="49C0EF"/>
        </a:buClr>
        <a:buSzPct val="100000"/>
        <a:buFont typeface="Arial"/>
        <a:buChar char="−"/>
        <a:tabLst/>
        <a:defRPr sz="3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Arial"/>
        </a:defRPr>
      </a:lvl2pPr>
      <a:lvl3pPr marL="768095" marR="0" indent="-585215" algn="l" defTabSz="1828800" rtl="0" latinLnBrk="0">
        <a:lnSpc>
          <a:spcPct val="100000"/>
        </a:lnSpc>
        <a:spcBef>
          <a:spcPts val="1600"/>
        </a:spcBef>
        <a:spcAft>
          <a:spcPts val="0"/>
        </a:spcAft>
        <a:buClr>
          <a:srgbClr val="49C0EF"/>
        </a:buClr>
        <a:buSzPct val="100000"/>
        <a:buFont typeface="Arial"/>
        <a:buChar char="−"/>
        <a:tabLst/>
        <a:defRPr sz="3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Arial"/>
        </a:defRPr>
      </a:lvl3pPr>
      <a:lvl4pPr marL="1097280" marR="0" indent="-731519" algn="l" defTabSz="1828800" rtl="0" latinLnBrk="0">
        <a:lnSpc>
          <a:spcPct val="100000"/>
        </a:lnSpc>
        <a:spcBef>
          <a:spcPts val="1600"/>
        </a:spcBef>
        <a:spcAft>
          <a:spcPts val="0"/>
        </a:spcAft>
        <a:buClr>
          <a:srgbClr val="49C0EF"/>
        </a:buClr>
        <a:buSzPct val="100000"/>
        <a:buFont typeface="Arial"/>
        <a:buChar char="•"/>
        <a:tabLst/>
        <a:defRPr sz="3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Arial"/>
        </a:defRPr>
      </a:lvl4pPr>
      <a:lvl5pPr marL="1097280" marR="0" indent="-731519" algn="l" defTabSz="1828800" rtl="0" latinLnBrk="0">
        <a:lnSpc>
          <a:spcPct val="100000"/>
        </a:lnSpc>
        <a:spcBef>
          <a:spcPts val="1600"/>
        </a:spcBef>
        <a:spcAft>
          <a:spcPts val="0"/>
        </a:spcAft>
        <a:buClr>
          <a:srgbClr val="49C0EF"/>
        </a:buClr>
        <a:buSzPct val="100000"/>
        <a:buFont typeface="Arial"/>
        <a:buChar char="•"/>
        <a:tabLst/>
        <a:defRPr sz="3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Arial"/>
        </a:defRPr>
      </a:lvl5pPr>
      <a:lvl6pPr marL="2136530" marR="0" indent="-422030" algn="l" defTabSz="1828800" rtl="0" latinLnBrk="0">
        <a:lnSpc>
          <a:spcPct val="100000"/>
        </a:lnSpc>
        <a:spcBef>
          <a:spcPts val="1600"/>
        </a:spcBef>
        <a:spcAft>
          <a:spcPts val="0"/>
        </a:spcAft>
        <a:buClr>
          <a:srgbClr val="49C0EF"/>
        </a:buClr>
        <a:buSzPct val="100000"/>
        <a:buFont typeface="Arial"/>
        <a:buChar char="•"/>
        <a:tabLst/>
        <a:defRPr sz="3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Arial"/>
        </a:defRPr>
      </a:lvl6pPr>
      <a:lvl7pPr marL="2479430" marR="0" indent="-422030" algn="l" defTabSz="1828800" rtl="0" latinLnBrk="0">
        <a:lnSpc>
          <a:spcPct val="100000"/>
        </a:lnSpc>
        <a:spcBef>
          <a:spcPts val="1600"/>
        </a:spcBef>
        <a:spcAft>
          <a:spcPts val="0"/>
        </a:spcAft>
        <a:buClr>
          <a:srgbClr val="49C0EF"/>
        </a:buClr>
        <a:buSzPct val="100000"/>
        <a:buFont typeface="Arial"/>
        <a:buChar char="•"/>
        <a:tabLst/>
        <a:defRPr sz="3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Arial"/>
        </a:defRPr>
      </a:lvl7pPr>
      <a:lvl8pPr marL="2822330" marR="0" indent="-422030" algn="l" defTabSz="1828800" rtl="0" latinLnBrk="0">
        <a:lnSpc>
          <a:spcPct val="100000"/>
        </a:lnSpc>
        <a:spcBef>
          <a:spcPts val="1600"/>
        </a:spcBef>
        <a:spcAft>
          <a:spcPts val="0"/>
        </a:spcAft>
        <a:buClr>
          <a:srgbClr val="49C0EF"/>
        </a:buClr>
        <a:buSzPct val="100000"/>
        <a:buFont typeface="Arial"/>
        <a:buChar char="•"/>
        <a:tabLst/>
        <a:defRPr sz="3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Arial"/>
        </a:defRPr>
      </a:lvl8pPr>
      <a:lvl9pPr marL="3165230" marR="0" indent="-422030" algn="l" defTabSz="1828800" rtl="0" latinLnBrk="0">
        <a:lnSpc>
          <a:spcPct val="100000"/>
        </a:lnSpc>
        <a:spcBef>
          <a:spcPts val="1600"/>
        </a:spcBef>
        <a:spcAft>
          <a:spcPts val="0"/>
        </a:spcAft>
        <a:buClr>
          <a:srgbClr val="49C0EF"/>
        </a:buClr>
        <a:buSzPct val="100000"/>
        <a:buFont typeface="Arial"/>
        <a:buChar char="•"/>
        <a:tabLst/>
        <a:defRPr sz="3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1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1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1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1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1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1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1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1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1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1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1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1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1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1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1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1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1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1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1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1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1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1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1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1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15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Mockups"/>
          <p:cNvSpPr txBox="1">
            <a:spLocks noGrp="1"/>
          </p:cNvSpPr>
          <p:nvPr>
            <p:ph type="body" idx="21"/>
          </p:nvPr>
        </p:nvSpPr>
        <p:spPr>
          <a:xfrm>
            <a:off x="717577" y="2373655"/>
            <a:ext cx="16827473" cy="401571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7200" b="1" spc="0" dirty="0">
                <a:latin typeface="+mj-lt"/>
              </a:rPr>
              <a:t>PRINCIPAL FINANCIAL GROUP,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7948FD-5EA7-3FDD-7FDB-70D8A30DFEC8}"/>
              </a:ext>
            </a:extLst>
          </p:cNvPr>
          <p:cNvSpPr txBox="1"/>
          <p:nvPr/>
        </p:nvSpPr>
        <p:spPr>
          <a:xfrm>
            <a:off x="-1336431" y="7186246"/>
            <a:ext cx="10146096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sz="44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01.15.2025 – 04.15.2025 </a:t>
            </a:r>
            <a:endParaRPr lang="en-US" sz="4400" dirty="0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45133627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10" r="-15988"/>
          <a:stretch/>
        </p:blipFill>
        <p:spPr>
          <a:xfrm>
            <a:off x="8658225" y="3617913"/>
            <a:ext cx="14344650" cy="6132512"/>
          </a:xfrm>
        </p:spPr>
      </p:pic>
    </p:spTree>
    <p:extLst>
      <p:ext uri="{BB962C8B-B14F-4D97-AF65-F5344CB8AC3E}">
        <p14:creationId xmlns:p14="http://schemas.microsoft.com/office/powerpoint/2010/main" val="11066053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0" b="-10865"/>
          <a:stretch/>
        </p:blipFill>
        <p:spPr>
          <a:xfrm>
            <a:off x="13504863" y="1445342"/>
            <a:ext cx="4852987" cy="11651226"/>
          </a:xfrm>
        </p:spPr>
      </p:pic>
    </p:spTree>
    <p:extLst>
      <p:ext uri="{BB962C8B-B14F-4D97-AF65-F5344CB8AC3E}">
        <p14:creationId xmlns:p14="http://schemas.microsoft.com/office/powerpoint/2010/main" val="131151581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29" b="-5544"/>
          <a:stretch/>
        </p:blipFill>
        <p:spPr>
          <a:xfrm>
            <a:off x="13504863" y="1445342"/>
            <a:ext cx="4852987" cy="11120284"/>
          </a:xfrm>
        </p:spPr>
      </p:pic>
    </p:spTree>
    <p:extLst>
      <p:ext uri="{BB962C8B-B14F-4D97-AF65-F5344CB8AC3E}">
        <p14:creationId xmlns:p14="http://schemas.microsoft.com/office/powerpoint/2010/main" val="305723266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08" b="-11459"/>
          <a:stretch/>
        </p:blipFill>
        <p:spPr>
          <a:xfrm>
            <a:off x="13504863" y="1297857"/>
            <a:ext cx="4852987" cy="11857703"/>
          </a:xfrm>
        </p:spPr>
      </p:pic>
    </p:spTree>
    <p:extLst>
      <p:ext uri="{BB962C8B-B14F-4D97-AF65-F5344CB8AC3E}">
        <p14:creationId xmlns:p14="http://schemas.microsoft.com/office/powerpoint/2010/main" val="33524638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3" r="-5678"/>
          <a:stretch/>
        </p:blipFill>
        <p:spPr>
          <a:xfrm>
            <a:off x="9715499" y="3617913"/>
            <a:ext cx="12144375" cy="6132512"/>
          </a:xfrm>
        </p:spPr>
      </p:pic>
    </p:spTree>
    <p:extLst>
      <p:ext uri="{BB962C8B-B14F-4D97-AF65-F5344CB8AC3E}">
        <p14:creationId xmlns:p14="http://schemas.microsoft.com/office/powerpoint/2010/main" val="1145247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86" r="-13153"/>
          <a:stretch/>
        </p:blipFill>
        <p:spPr>
          <a:xfrm>
            <a:off x="9115425" y="3617913"/>
            <a:ext cx="13573125" cy="6132512"/>
          </a:xfrm>
        </p:spPr>
      </p:pic>
    </p:spTree>
    <p:extLst>
      <p:ext uri="{BB962C8B-B14F-4D97-AF65-F5344CB8AC3E}">
        <p14:creationId xmlns:p14="http://schemas.microsoft.com/office/powerpoint/2010/main" val="388890755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67" r="-15214"/>
          <a:stretch/>
        </p:blipFill>
        <p:spPr>
          <a:xfrm>
            <a:off x="9372600" y="3617913"/>
            <a:ext cx="13544550" cy="6132512"/>
          </a:xfrm>
        </p:spPr>
      </p:pic>
    </p:spTree>
    <p:extLst>
      <p:ext uri="{BB962C8B-B14F-4D97-AF65-F5344CB8AC3E}">
        <p14:creationId xmlns:p14="http://schemas.microsoft.com/office/powerpoint/2010/main" val="124451959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81" b="-7624"/>
          <a:stretch/>
        </p:blipFill>
        <p:spPr>
          <a:xfrm>
            <a:off x="13504863" y="1400175"/>
            <a:ext cx="4852987" cy="11372850"/>
          </a:xfrm>
        </p:spPr>
      </p:pic>
    </p:spTree>
    <p:extLst>
      <p:ext uri="{BB962C8B-B14F-4D97-AF65-F5344CB8AC3E}">
        <p14:creationId xmlns:p14="http://schemas.microsoft.com/office/powerpoint/2010/main" val="151516024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09" b="-7624"/>
          <a:stretch/>
        </p:blipFill>
        <p:spPr>
          <a:xfrm>
            <a:off x="13504863" y="1457325"/>
            <a:ext cx="4852987" cy="11315700"/>
          </a:xfrm>
        </p:spPr>
      </p:pic>
    </p:spTree>
    <p:extLst>
      <p:ext uri="{BB962C8B-B14F-4D97-AF65-F5344CB8AC3E}">
        <p14:creationId xmlns:p14="http://schemas.microsoft.com/office/powerpoint/2010/main" val="204796667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38" b="-5905"/>
          <a:stretch/>
        </p:blipFill>
        <p:spPr>
          <a:xfrm>
            <a:off x="13504863" y="885825"/>
            <a:ext cx="4852987" cy="11715750"/>
          </a:xfrm>
        </p:spPr>
      </p:pic>
    </p:spTree>
    <p:extLst>
      <p:ext uri="{BB962C8B-B14F-4D97-AF65-F5344CB8AC3E}">
        <p14:creationId xmlns:p14="http://schemas.microsoft.com/office/powerpoint/2010/main" val="64162038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7" r="-18565"/>
          <a:stretch/>
        </p:blipFill>
        <p:spPr>
          <a:xfrm>
            <a:off x="9515475" y="3617913"/>
            <a:ext cx="13773150" cy="6132512"/>
          </a:xfrm>
        </p:spPr>
      </p:pic>
    </p:spTree>
    <p:extLst>
      <p:ext uri="{BB962C8B-B14F-4D97-AF65-F5344CB8AC3E}">
        <p14:creationId xmlns:p14="http://schemas.microsoft.com/office/powerpoint/2010/main" val="29177063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15Sec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55" r="-24808"/>
          <a:stretch/>
        </p:blipFill>
        <p:spPr>
          <a:xfrm>
            <a:off x="8819535" y="3617913"/>
            <a:ext cx="15161342" cy="6132512"/>
          </a:xfrm>
        </p:spPr>
      </p:pic>
    </p:spTree>
    <p:extLst>
      <p:ext uri="{BB962C8B-B14F-4D97-AF65-F5344CB8AC3E}">
        <p14:creationId xmlns:p14="http://schemas.microsoft.com/office/powerpoint/2010/main" val="41517836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15Sec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4" r="-17360"/>
          <a:stretch/>
        </p:blipFill>
        <p:spPr>
          <a:xfrm>
            <a:off x="8731045" y="3617913"/>
            <a:ext cx="14423923" cy="6132512"/>
          </a:xfrm>
        </p:spPr>
      </p:pic>
    </p:spTree>
    <p:extLst>
      <p:ext uri="{BB962C8B-B14F-4D97-AF65-F5344CB8AC3E}">
        <p14:creationId xmlns:p14="http://schemas.microsoft.com/office/powerpoint/2010/main" val="6659821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15Sec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/>
          <a:srcRect t="-5042" b="-9094"/>
          <a:stretch/>
        </p:blipFill>
        <p:spPr>
          <a:xfrm>
            <a:off x="13504863" y="1533831"/>
            <a:ext cx="4852987" cy="1138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1089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15Sec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04" b="-13233"/>
          <a:stretch/>
        </p:blipFill>
        <p:spPr>
          <a:xfrm>
            <a:off x="13504863" y="1268361"/>
            <a:ext cx="4852987" cy="12064181"/>
          </a:xfrm>
        </p:spPr>
      </p:pic>
    </p:spTree>
    <p:extLst>
      <p:ext uri="{BB962C8B-B14F-4D97-AF65-F5344CB8AC3E}">
        <p14:creationId xmlns:p14="http://schemas.microsoft.com/office/powerpoint/2010/main" val="409311245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15Sec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28" r="-10175"/>
          <a:stretch/>
        </p:blipFill>
        <p:spPr>
          <a:xfrm>
            <a:off x="9143999" y="3617913"/>
            <a:ext cx="13214555" cy="6132512"/>
          </a:xfrm>
        </p:spPr>
      </p:pic>
    </p:spTree>
    <p:extLst>
      <p:ext uri="{BB962C8B-B14F-4D97-AF65-F5344CB8AC3E}">
        <p14:creationId xmlns:p14="http://schemas.microsoft.com/office/powerpoint/2010/main" val="63365006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15Sec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96" r="-13102"/>
          <a:stretch/>
        </p:blipFill>
        <p:spPr>
          <a:xfrm>
            <a:off x="9202993" y="3617913"/>
            <a:ext cx="13480025" cy="6132512"/>
          </a:xfrm>
        </p:spPr>
      </p:pic>
    </p:spTree>
    <p:extLst>
      <p:ext uri="{BB962C8B-B14F-4D97-AF65-F5344CB8AC3E}">
        <p14:creationId xmlns:p14="http://schemas.microsoft.com/office/powerpoint/2010/main" val="182096958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15Sec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29" b="-16483"/>
          <a:stretch/>
        </p:blipFill>
        <p:spPr>
          <a:xfrm>
            <a:off x="13504863" y="1445342"/>
            <a:ext cx="4852987" cy="12211664"/>
          </a:xfrm>
        </p:spPr>
      </p:pic>
    </p:spTree>
    <p:extLst>
      <p:ext uri="{BB962C8B-B14F-4D97-AF65-F5344CB8AC3E}">
        <p14:creationId xmlns:p14="http://schemas.microsoft.com/office/powerpoint/2010/main" val="158858257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15Sec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35" b="-7614"/>
          <a:stretch/>
        </p:blipFill>
        <p:spPr>
          <a:xfrm>
            <a:off x="13504863" y="1474839"/>
            <a:ext cx="4852987" cy="11297264"/>
          </a:xfrm>
        </p:spPr>
      </p:pic>
    </p:spTree>
    <p:extLst>
      <p:ext uri="{BB962C8B-B14F-4D97-AF65-F5344CB8AC3E}">
        <p14:creationId xmlns:p14="http://schemas.microsoft.com/office/powerpoint/2010/main" val="43322649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15Sec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94" r="-13103"/>
          <a:stretch/>
        </p:blipFill>
        <p:spPr>
          <a:xfrm>
            <a:off x="9114503" y="3617913"/>
            <a:ext cx="13568516" cy="6132512"/>
          </a:xfrm>
        </p:spPr>
      </p:pic>
    </p:spTree>
    <p:extLst>
      <p:ext uri="{BB962C8B-B14F-4D97-AF65-F5344CB8AC3E}">
        <p14:creationId xmlns:p14="http://schemas.microsoft.com/office/powerpoint/2010/main" val="187382442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15Sec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92" r="-12836"/>
          <a:stretch/>
        </p:blipFill>
        <p:spPr>
          <a:xfrm>
            <a:off x="9026013" y="3617913"/>
            <a:ext cx="13627510" cy="6132512"/>
          </a:xfrm>
        </p:spPr>
      </p:pic>
    </p:spTree>
    <p:extLst>
      <p:ext uri="{BB962C8B-B14F-4D97-AF65-F5344CB8AC3E}">
        <p14:creationId xmlns:p14="http://schemas.microsoft.com/office/powerpoint/2010/main" val="39033242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70" r="-15215"/>
          <a:stretch/>
        </p:blipFill>
        <p:spPr>
          <a:xfrm>
            <a:off x="9172575" y="3617913"/>
            <a:ext cx="13744575" cy="6132512"/>
          </a:xfrm>
        </p:spPr>
      </p:pic>
    </p:spTree>
    <p:extLst>
      <p:ext uri="{BB962C8B-B14F-4D97-AF65-F5344CB8AC3E}">
        <p14:creationId xmlns:p14="http://schemas.microsoft.com/office/powerpoint/2010/main" val="246786242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15Sec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12" b="-9388"/>
          <a:stretch/>
        </p:blipFill>
        <p:spPr>
          <a:xfrm>
            <a:off x="13504863" y="1327355"/>
            <a:ext cx="4852987" cy="11621729"/>
          </a:xfrm>
        </p:spPr>
      </p:pic>
    </p:spTree>
    <p:extLst>
      <p:ext uri="{BB962C8B-B14F-4D97-AF65-F5344CB8AC3E}">
        <p14:creationId xmlns:p14="http://schemas.microsoft.com/office/powerpoint/2010/main" val="391159132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15Sec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82" b="-11163"/>
          <a:stretch/>
        </p:blipFill>
        <p:spPr>
          <a:xfrm>
            <a:off x="13504863" y="1120877"/>
            <a:ext cx="4852987" cy="12005188"/>
          </a:xfrm>
        </p:spPr>
      </p:pic>
    </p:spTree>
    <p:extLst>
      <p:ext uri="{BB962C8B-B14F-4D97-AF65-F5344CB8AC3E}">
        <p14:creationId xmlns:p14="http://schemas.microsoft.com/office/powerpoint/2010/main" val="153594867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Mockups"/>
          <p:cNvSpPr txBox="1">
            <a:spLocks noGrp="1"/>
          </p:cNvSpPr>
          <p:nvPr>
            <p:ph type="body" idx="21"/>
          </p:nvPr>
        </p:nvSpPr>
        <p:spPr>
          <a:xfrm>
            <a:off x="717577" y="2373655"/>
            <a:ext cx="16827473" cy="401571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7200" b="1" spc="0" dirty="0">
                <a:latin typeface="+mj-lt"/>
              </a:rPr>
              <a:t>PRINCIPAL FINANCIAL GROUP,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7948FD-5EA7-3FDD-7FDB-70D8A30DFEC8}"/>
              </a:ext>
            </a:extLst>
          </p:cNvPr>
          <p:cNvSpPr txBox="1"/>
          <p:nvPr/>
        </p:nvSpPr>
        <p:spPr>
          <a:xfrm>
            <a:off x="-1336431" y="7186246"/>
            <a:ext cx="10146096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sz="44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01.15.2025 – 03.15.2025 </a:t>
            </a:r>
            <a:endParaRPr lang="en-US" sz="4400" dirty="0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19184117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1" r="-14699"/>
          <a:stretch/>
        </p:blipFill>
        <p:spPr>
          <a:xfrm>
            <a:off x="9615948" y="3617913"/>
            <a:ext cx="13244052" cy="6132512"/>
          </a:xfrm>
        </p:spPr>
      </p:pic>
    </p:spTree>
    <p:extLst>
      <p:ext uri="{BB962C8B-B14F-4D97-AF65-F5344CB8AC3E}">
        <p14:creationId xmlns:p14="http://schemas.microsoft.com/office/powerpoint/2010/main" val="212951864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32" r="-13635"/>
          <a:stretch/>
        </p:blipFill>
        <p:spPr>
          <a:xfrm>
            <a:off x="9320981" y="3617913"/>
            <a:ext cx="13421032" cy="6132512"/>
          </a:xfrm>
        </p:spPr>
      </p:pic>
    </p:spTree>
    <p:extLst>
      <p:ext uri="{BB962C8B-B14F-4D97-AF65-F5344CB8AC3E}">
        <p14:creationId xmlns:p14="http://schemas.microsoft.com/office/powerpoint/2010/main" val="405657107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92" r="-15763"/>
          <a:stretch/>
        </p:blipFill>
        <p:spPr>
          <a:xfrm>
            <a:off x="9026013" y="3617913"/>
            <a:ext cx="13951974" cy="6132512"/>
          </a:xfrm>
        </p:spPr>
      </p:pic>
    </p:spTree>
    <p:extLst>
      <p:ext uri="{BB962C8B-B14F-4D97-AF65-F5344CB8AC3E}">
        <p14:creationId xmlns:p14="http://schemas.microsoft.com/office/powerpoint/2010/main" val="120629809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60" b="-14415"/>
          <a:stretch/>
        </p:blipFill>
        <p:spPr>
          <a:xfrm>
            <a:off x="13504863" y="1651819"/>
            <a:ext cx="4852987" cy="11798710"/>
          </a:xfrm>
        </p:spPr>
      </p:pic>
    </p:spTree>
    <p:extLst>
      <p:ext uri="{BB962C8B-B14F-4D97-AF65-F5344CB8AC3E}">
        <p14:creationId xmlns:p14="http://schemas.microsoft.com/office/powerpoint/2010/main" val="122694574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73" b="-9387"/>
          <a:stretch/>
        </p:blipFill>
        <p:spPr>
          <a:xfrm>
            <a:off x="13504863" y="1061884"/>
            <a:ext cx="4852987" cy="11887200"/>
          </a:xfrm>
        </p:spPr>
      </p:pic>
    </p:spTree>
    <p:extLst>
      <p:ext uri="{BB962C8B-B14F-4D97-AF65-F5344CB8AC3E}">
        <p14:creationId xmlns:p14="http://schemas.microsoft.com/office/powerpoint/2010/main" val="310279986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51" b="-13529"/>
          <a:stretch/>
        </p:blipFill>
        <p:spPr>
          <a:xfrm>
            <a:off x="13504863" y="1592825"/>
            <a:ext cx="4852987" cy="11769213"/>
          </a:xfrm>
        </p:spPr>
      </p:pic>
    </p:spTree>
    <p:extLst>
      <p:ext uri="{BB962C8B-B14F-4D97-AF65-F5344CB8AC3E}">
        <p14:creationId xmlns:p14="http://schemas.microsoft.com/office/powerpoint/2010/main" val="80229357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92" r="-18425"/>
          <a:stretch/>
        </p:blipFill>
        <p:spPr>
          <a:xfrm>
            <a:off x="9026013" y="3617913"/>
            <a:ext cx="14246942" cy="6132512"/>
          </a:xfrm>
        </p:spPr>
      </p:pic>
    </p:spTree>
    <p:extLst>
      <p:ext uri="{BB962C8B-B14F-4D97-AF65-F5344CB8AC3E}">
        <p14:creationId xmlns:p14="http://schemas.microsoft.com/office/powerpoint/2010/main" val="245504697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66" r="-10832"/>
          <a:stretch/>
        </p:blipFill>
        <p:spPr>
          <a:xfrm>
            <a:off x="9372599" y="3617913"/>
            <a:ext cx="13058775" cy="6132512"/>
          </a:xfrm>
        </p:spPr>
      </p:pic>
    </p:spTree>
    <p:extLst>
      <p:ext uri="{BB962C8B-B14F-4D97-AF65-F5344CB8AC3E}">
        <p14:creationId xmlns:p14="http://schemas.microsoft.com/office/powerpoint/2010/main" val="4224650230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23" r="-10973"/>
          <a:stretch/>
        </p:blipFill>
        <p:spPr>
          <a:xfrm>
            <a:off x="8878529" y="3617913"/>
            <a:ext cx="13568516" cy="6132512"/>
          </a:xfrm>
        </p:spPr>
      </p:pic>
    </p:spTree>
    <p:extLst>
      <p:ext uri="{BB962C8B-B14F-4D97-AF65-F5344CB8AC3E}">
        <p14:creationId xmlns:p14="http://schemas.microsoft.com/office/powerpoint/2010/main" val="6282476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8" r="-11772"/>
          <a:stretch/>
        </p:blipFill>
        <p:spPr>
          <a:xfrm>
            <a:off x="9291483" y="3617913"/>
            <a:ext cx="13244051" cy="6132512"/>
          </a:xfrm>
        </p:spPr>
      </p:pic>
    </p:spTree>
    <p:extLst>
      <p:ext uri="{BB962C8B-B14F-4D97-AF65-F5344CB8AC3E}">
        <p14:creationId xmlns:p14="http://schemas.microsoft.com/office/powerpoint/2010/main" val="46795459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35" b="-10571"/>
          <a:stretch/>
        </p:blipFill>
        <p:spPr>
          <a:xfrm>
            <a:off x="13504863" y="1474839"/>
            <a:ext cx="4852987" cy="11592232"/>
          </a:xfrm>
        </p:spPr>
      </p:pic>
    </p:spTree>
    <p:extLst>
      <p:ext uri="{BB962C8B-B14F-4D97-AF65-F5344CB8AC3E}">
        <p14:creationId xmlns:p14="http://schemas.microsoft.com/office/powerpoint/2010/main" val="308919388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41" b="-8502"/>
          <a:stretch/>
        </p:blipFill>
        <p:spPr>
          <a:xfrm>
            <a:off x="13504863" y="1533832"/>
            <a:ext cx="4852987" cy="11326762"/>
          </a:xfrm>
        </p:spPr>
      </p:pic>
    </p:spTree>
    <p:extLst>
      <p:ext uri="{BB962C8B-B14F-4D97-AF65-F5344CB8AC3E}">
        <p14:creationId xmlns:p14="http://schemas.microsoft.com/office/powerpoint/2010/main" val="345636461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03" b="-8798"/>
          <a:stretch/>
        </p:blipFill>
        <p:spPr>
          <a:xfrm>
            <a:off x="13504863" y="1268361"/>
            <a:ext cx="4852987" cy="11621729"/>
          </a:xfrm>
        </p:spPr>
      </p:pic>
    </p:spTree>
    <p:extLst>
      <p:ext uri="{BB962C8B-B14F-4D97-AF65-F5344CB8AC3E}">
        <p14:creationId xmlns:p14="http://schemas.microsoft.com/office/powerpoint/2010/main" val="403387039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3" r="-14166"/>
          <a:stretch/>
        </p:blipFill>
        <p:spPr>
          <a:xfrm>
            <a:off x="9409471" y="3617913"/>
            <a:ext cx="13391535" cy="6132512"/>
          </a:xfrm>
        </p:spPr>
      </p:pic>
    </p:spTree>
    <p:extLst>
      <p:ext uri="{BB962C8B-B14F-4D97-AF65-F5344CB8AC3E}">
        <p14:creationId xmlns:p14="http://schemas.microsoft.com/office/powerpoint/2010/main" val="65058861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28" r="-11239"/>
          <a:stretch/>
        </p:blipFill>
        <p:spPr>
          <a:xfrm>
            <a:off x="9144000" y="3617913"/>
            <a:ext cx="13332542" cy="6132512"/>
          </a:xfrm>
        </p:spPr>
      </p:pic>
    </p:spTree>
    <p:extLst>
      <p:ext uri="{BB962C8B-B14F-4D97-AF65-F5344CB8AC3E}">
        <p14:creationId xmlns:p14="http://schemas.microsoft.com/office/powerpoint/2010/main" val="427710138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30" r="-16561"/>
          <a:stretch/>
        </p:blipFill>
        <p:spPr>
          <a:xfrm>
            <a:off x="9232489" y="3617913"/>
            <a:ext cx="13833987" cy="6132512"/>
          </a:xfrm>
        </p:spPr>
      </p:pic>
    </p:spTree>
    <p:extLst>
      <p:ext uri="{BB962C8B-B14F-4D97-AF65-F5344CB8AC3E}">
        <p14:creationId xmlns:p14="http://schemas.microsoft.com/office/powerpoint/2010/main" val="272829963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12" b="-10571"/>
          <a:stretch/>
        </p:blipFill>
        <p:spPr>
          <a:xfrm>
            <a:off x="13504863" y="1327355"/>
            <a:ext cx="4852987" cy="11739716"/>
          </a:xfrm>
        </p:spPr>
      </p:pic>
    </p:spTree>
    <p:extLst>
      <p:ext uri="{BB962C8B-B14F-4D97-AF65-F5344CB8AC3E}">
        <p14:creationId xmlns:p14="http://schemas.microsoft.com/office/powerpoint/2010/main" val="395461043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8" b="-9684"/>
          <a:stretch/>
        </p:blipFill>
        <p:spPr>
          <a:xfrm>
            <a:off x="13504863" y="1710813"/>
            <a:ext cx="4852987" cy="11267768"/>
          </a:xfrm>
        </p:spPr>
      </p:pic>
    </p:spTree>
    <p:extLst>
      <p:ext uri="{BB962C8B-B14F-4D97-AF65-F5344CB8AC3E}">
        <p14:creationId xmlns:p14="http://schemas.microsoft.com/office/powerpoint/2010/main" val="126433326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04" b="-11633"/>
          <a:stretch/>
        </p:blipFill>
        <p:spPr>
          <a:xfrm>
            <a:off x="13504863" y="1657349"/>
            <a:ext cx="4852987" cy="11515725"/>
          </a:xfrm>
        </p:spPr>
      </p:pic>
    </p:spTree>
    <p:extLst>
      <p:ext uri="{BB962C8B-B14F-4D97-AF65-F5344CB8AC3E}">
        <p14:creationId xmlns:p14="http://schemas.microsoft.com/office/powerpoint/2010/main" val="35906712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/>
              <a:t>1140619-1_SPORTS | Digital | US | CBB | Wooden Watch Video | Sponsorship | Men</a:t>
            </a:r>
            <a:r>
              <a:rPr lang="en-US" sz="5000"/>
              <a:t>| </a:t>
            </a:r>
            <a:r>
              <a:rPr lang="en-US" sz="5000" dirty="0"/>
              <a:t>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12" b="-9980"/>
          <a:stretch/>
        </p:blipFill>
        <p:spPr>
          <a:xfrm>
            <a:off x="13504863" y="1327355"/>
            <a:ext cx="4852987" cy="11680722"/>
          </a:xfrm>
        </p:spPr>
      </p:pic>
    </p:spTree>
    <p:extLst>
      <p:ext uri="{BB962C8B-B14F-4D97-AF65-F5344CB8AC3E}">
        <p14:creationId xmlns:p14="http://schemas.microsoft.com/office/powerpoint/2010/main" val="326335293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 – 15Sec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" r="824"/>
          <a:stretch>
            <a:fillRect/>
          </a:stretch>
        </p:blipFill>
        <p:spPr>
          <a:xfrm>
            <a:off x="10236200" y="3617913"/>
            <a:ext cx="10902950" cy="6132512"/>
          </a:xfrm>
        </p:spPr>
      </p:pic>
    </p:spTree>
    <p:extLst>
      <p:ext uri="{BB962C8B-B14F-4D97-AF65-F5344CB8AC3E}">
        <p14:creationId xmlns:p14="http://schemas.microsoft.com/office/powerpoint/2010/main" val="139976294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 – 15Sec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" r="824"/>
          <a:stretch>
            <a:fillRect/>
          </a:stretch>
        </p:blipFill>
        <p:spPr>
          <a:xfrm>
            <a:off x="10236200" y="3617913"/>
            <a:ext cx="10902950" cy="6132512"/>
          </a:xfrm>
        </p:spPr>
      </p:pic>
    </p:spTree>
    <p:extLst>
      <p:ext uri="{BB962C8B-B14F-4D97-AF65-F5344CB8AC3E}">
        <p14:creationId xmlns:p14="http://schemas.microsoft.com/office/powerpoint/2010/main" val="193781801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– 15Sec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11" b="-15303"/>
          <a:stretch/>
        </p:blipFill>
        <p:spPr>
          <a:xfrm>
            <a:off x="13504863" y="1327355"/>
            <a:ext cx="4852987" cy="12211664"/>
          </a:xfrm>
        </p:spPr>
      </p:pic>
    </p:spTree>
    <p:extLst>
      <p:ext uri="{BB962C8B-B14F-4D97-AF65-F5344CB8AC3E}">
        <p14:creationId xmlns:p14="http://schemas.microsoft.com/office/powerpoint/2010/main" val="194053978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– 15Sec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04" b="-13233"/>
          <a:stretch/>
        </p:blipFill>
        <p:spPr>
          <a:xfrm>
            <a:off x="13504863" y="1268361"/>
            <a:ext cx="4852987" cy="12064181"/>
          </a:xfrm>
        </p:spPr>
      </p:pic>
    </p:spTree>
    <p:extLst>
      <p:ext uri="{BB962C8B-B14F-4D97-AF65-F5344CB8AC3E}">
        <p14:creationId xmlns:p14="http://schemas.microsoft.com/office/powerpoint/2010/main" val="101864811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 – 15Sec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59" r="-17093"/>
          <a:stretch/>
        </p:blipFill>
        <p:spPr>
          <a:xfrm>
            <a:off x="8996515" y="3617913"/>
            <a:ext cx="14128955" cy="6132512"/>
          </a:xfrm>
        </p:spPr>
      </p:pic>
    </p:spTree>
    <p:extLst>
      <p:ext uri="{BB962C8B-B14F-4D97-AF65-F5344CB8AC3E}">
        <p14:creationId xmlns:p14="http://schemas.microsoft.com/office/powerpoint/2010/main" val="2400161130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 – 15Sec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8" r="-14432"/>
          <a:stretch/>
        </p:blipFill>
        <p:spPr>
          <a:xfrm>
            <a:off x="8760541" y="3617913"/>
            <a:ext cx="14069961" cy="6132512"/>
          </a:xfrm>
        </p:spPr>
      </p:pic>
    </p:spTree>
    <p:extLst>
      <p:ext uri="{BB962C8B-B14F-4D97-AF65-F5344CB8AC3E}">
        <p14:creationId xmlns:p14="http://schemas.microsoft.com/office/powerpoint/2010/main" val="27643813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– 15Sec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08" b="-7318"/>
          <a:stretch/>
        </p:blipFill>
        <p:spPr>
          <a:xfrm>
            <a:off x="13504863" y="1297858"/>
            <a:ext cx="4852987" cy="11444748"/>
          </a:xfrm>
        </p:spPr>
      </p:pic>
    </p:spTree>
    <p:extLst>
      <p:ext uri="{BB962C8B-B14F-4D97-AF65-F5344CB8AC3E}">
        <p14:creationId xmlns:p14="http://schemas.microsoft.com/office/powerpoint/2010/main" val="15134702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– 15Sec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37" b="-9980"/>
          <a:stretch/>
        </p:blipFill>
        <p:spPr>
          <a:xfrm>
            <a:off x="13504863" y="1504335"/>
            <a:ext cx="4852987" cy="11503742"/>
          </a:xfrm>
        </p:spPr>
      </p:pic>
    </p:spTree>
    <p:extLst>
      <p:ext uri="{BB962C8B-B14F-4D97-AF65-F5344CB8AC3E}">
        <p14:creationId xmlns:p14="http://schemas.microsoft.com/office/powerpoint/2010/main" val="46613432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 – 15Sec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97" r="-12304"/>
          <a:stretch/>
        </p:blipFill>
        <p:spPr>
          <a:xfrm>
            <a:off x="9202993" y="3617913"/>
            <a:ext cx="13391535" cy="6132512"/>
          </a:xfrm>
        </p:spPr>
      </p:pic>
    </p:spTree>
    <p:extLst>
      <p:ext uri="{BB962C8B-B14F-4D97-AF65-F5344CB8AC3E}">
        <p14:creationId xmlns:p14="http://schemas.microsoft.com/office/powerpoint/2010/main" val="24918675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36" b="-7911"/>
          <a:stretch/>
        </p:blipFill>
        <p:spPr>
          <a:xfrm>
            <a:off x="13504863" y="1514475"/>
            <a:ext cx="4852987" cy="11287125"/>
          </a:xfrm>
        </p:spPr>
      </p:pic>
    </p:spTree>
    <p:extLst>
      <p:ext uri="{BB962C8B-B14F-4D97-AF65-F5344CB8AC3E}">
        <p14:creationId xmlns:p14="http://schemas.microsoft.com/office/powerpoint/2010/main" val="3955988842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 – 15Sec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27" r="-18425"/>
          <a:stretch/>
        </p:blipFill>
        <p:spPr>
          <a:xfrm>
            <a:off x="9055509" y="3617913"/>
            <a:ext cx="14217445" cy="6132512"/>
          </a:xfrm>
        </p:spPr>
      </p:pic>
    </p:spTree>
    <p:extLst>
      <p:ext uri="{BB962C8B-B14F-4D97-AF65-F5344CB8AC3E}">
        <p14:creationId xmlns:p14="http://schemas.microsoft.com/office/powerpoint/2010/main" val="1570070756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– 15Sec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25" b="-6432"/>
          <a:stretch/>
        </p:blipFill>
        <p:spPr>
          <a:xfrm>
            <a:off x="13504863" y="1415845"/>
            <a:ext cx="4852987" cy="11238271"/>
          </a:xfrm>
        </p:spPr>
      </p:pic>
    </p:spTree>
    <p:extLst>
      <p:ext uri="{BB962C8B-B14F-4D97-AF65-F5344CB8AC3E}">
        <p14:creationId xmlns:p14="http://schemas.microsoft.com/office/powerpoint/2010/main" val="108824619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sz="5000" b="1" dirty="0"/>
              <a:t>1140619-1_SPORTS | Digital | US | CBB | Wooden Watch Video | Sponsorship | Men</a:t>
            </a:r>
            <a:r>
              <a:rPr lang="en-US" sz="5000" dirty="0"/>
              <a:t>| ESPN – Video Commercial – 15Sec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29" b="-12640"/>
          <a:stretch/>
        </p:blipFill>
        <p:spPr>
          <a:xfrm>
            <a:off x="13504863" y="1445342"/>
            <a:ext cx="4852987" cy="11828206"/>
          </a:xfrm>
        </p:spPr>
      </p:pic>
    </p:spTree>
    <p:extLst>
      <p:ext uri="{BB962C8B-B14F-4D97-AF65-F5344CB8AC3E}">
        <p14:creationId xmlns:p14="http://schemas.microsoft.com/office/powerpoint/2010/main" val="160318743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Mockups"/>
          <p:cNvSpPr txBox="1">
            <a:spLocks noGrp="1"/>
          </p:cNvSpPr>
          <p:nvPr>
            <p:ph type="body" idx="21"/>
          </p:nvPr>
        </p:nvSpPr>
        <p:spPr>
          <a:xfrm>
            <a:off x="717577" y="2373655"/>
            <a:ext cx="16827473" cy="401571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7200" b="1" spc="0" dirty="0">
                <a:latin typeface="+mj-lt"/>
              </a:rPr>
              <a:t>PRINCIPAL FINANCIAL GROUP,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7948FD-5EA7-3FDD-7FDB-70D8A30DFEC8}"/>
              </a:ext>
            </a:extLst>
          </p:cNvPr>
          <p:cNvSpPr txBox="1"/>
          <p:nvPr/>
        </p:nvSpPr>
        <p:spPr>
          <a:xfrm>
            <a:off x="-1336431" y="7186246"/>
            <a:ext cx="10146096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sz="44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01.15.2025 – 03.15.2025 </a:t>
            </a:r>
            <a:endParaRPr lang="en-US" sz="4400" dirty="0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61504138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797438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1150073-1_SPORTS | Digital | US | WCBB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1280x100 &amp; 300x250 – PC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r="9002"/>
          <a:stretch>
            <a:fillRect/>
          </a:stretch>
        </p:blipFill>
        <p:spPr>
          <a:xfrm>
            <a:off x="10236200" y="3617913"/>
            <a:ext cx="10902950" cy="6132512"/>
          </a:xfrm>
        </p:spPr>
      </p:pic>
    </p:spTree>
    <p:extLst>
      <p:ext uri="{BB962C8B-B14F-4D97-AF65-F5344CB8AC3E}">
        <p14:creationId xmlns:p14="http://schemas.microsoft.com/office/powerpoint/2010/main" val="132678686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797438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1150073-1_SPORTS | Digital | US | WCBB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1280x100 &amp; 300x250 – PC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half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r="9587"/>
          <a:stretch>
            <a:fillRect/>
          </a:stretch>
        </p:blipFill>
        <p:spPr>
          <a:xfrm>
            <a:off x="10236200" y="3617913"/>
            <a:ext cx="10902950" cy="6132512"/>
          </a:xfrm>
        </p:spPr>
      </p:pic>
    </p:spTree>
    <p:extLst>
      <p:ext uri="{BB962C8B-B14F-4D97-AF65-F5344CB8AC3E}">
        <p14:creationId xmlns:p14="http://schemas.microsoft.com/office/powerpoint/2010/main" val="224149327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6082F83-3A4E-9AFA-F028-FF576B45C25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527445" y="2552700"/>
            <a:ext cx="6575298" cy="8610600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8051F47-4E83-6CF6-8A54-C3087A39EE8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01599" y="3024553"/>
            <a:ext cx="6031524" cy="775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F9E2C-D5E1-0860-2F1A-B637AAF8E359}"/>
              </a:ext>
            </a:extLst>
          </p:cNvPr>
          <p:cNvSpPr txBox="1"/>
          <p:nvPr/>
        </p:nvSpPr>
        <p:spPr>
          <a:xfrm>
            <a:off x="1574320" y="2767526"/>
            <a:ext cx="876983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1150073-1_SPORTS | Digital | US | WCBB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970x66 &amp; 300x250 - I PAD PRO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96" b="-22032"/>
          <a:stretch/>
        </p:blipFill>
        <p:spPr>
          <a:xfrm>
            <a:off x="12801600" y="1885950"/>
            <a:ext cx="6030913" cy="10829925"/>
          </a:xfrm>
        </p:spPr>
      </p:pic>
    </p:spTree>
    <p:extLst>
      <p:ext uri="{BB962C8B-B14F-4D97-AF65-F5344CB8AC3E}">
        <p14:creationId xmlns:p14="http://schemas.microsoft.com/office/powerpoint/2010/main" val="3915814786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6082F83-3A4E-9AFA-F028-FF576B45C25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527445" y="2552700"/>
            <a:ext cx="6575298" cy="8610600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8051F47-4E83-6CF6-8A54-C3087A39EE8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01599" y="3024553"/>
            <a:ext cx="6031524" cy="775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F9E2C-D5E1-0860-2F1A-B637AAF8E359}"/>
              </a:ext>
            </a:extLst>
          </p:cNvPr>
          <p:cNvSpPr txBox="1"/>
          <p:nvPr/>
        </p:nvSpPr>
        <p:spPr>
          <a:xfrm>
            <a:off x="1574320" y="2767526"/>
            <a:ext cx="876983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1150073-1_SPORTS | Digital | US | WCBB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970x66 &amp; 300x250 - I PAD PRO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61" b="-11746"/>
          <a:stretch/>
        </p:blipFill>
        <p:spPr>
          <a:xfrm>
            <a:off x="12801600" y="1800224"/>
            <a:ext cx="6030913" cy="10086975"/>
          </a:xfrm>
        </p:spPr>
      </p:pic>
    </p:spTree>
    <p:extLst>
      <p:ext uri="{BB962C8B-B14F-4D97-AF65-F5344CB8AC3E}">
        <p14:creationId xmlns:p14="http://schemas.microsoft.com/office/powerpoint/2010/main" val="2085801135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6082F83-3A4E-9AFA-F028-FF576B45C25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527445" y="2552700"/>
            <a:ext cx="6575298" cy="8610600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8051F47-4E83-6CF6-8A54-C3087A39EE8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01599" y="3024553"/>
            <a:ext cx="6031524" cy="775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F9E2C-D5E1-0860-2F1A-B637AAF8E359}"/>
              </a:ext>
            </a:extLst>
          </p:cNvPr>
          <p:cNvSpPr txBox="1"/>
          <p:nvPr/>
        </p:nvSpPr>
        <p:spPr>
          <a:xfrm>
            <a:off x="586154" y="2767525"/>
            <a:ext cx="8986471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1150073-1_SPORTS | Digital | US | WCBB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728x90 - I PAD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60" b="-13994"/>
          <a:stretch/>
        </p:blipFill>
        <p:spPr>
          <a:xfrm>
            <a:off x="12801600" y="2171700"/>
            <a:ext cx="6030913" cy="9886950"/>
          </a:xfrm>
        </p:spPr>
      </p:pic>
    </p:spTree>
    <p:extLst>
      <p:ext uri="{BB962C8B-B14F-4D97-AF65-F5344CB8AC3E}">
        <p14:creationId xmlns:p14="http://schemas.microsoft.com/office/powerpoint/2010/main" val="779521129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6082F83-3A4E-9AFA-F028-FF576B45C25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527445" y="2552700"/>
            <a:ext cx="6575298" cy="8610600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8051F47-4E83-6CF6-8A54-C3087A39EE8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01599" y="3024553"/>
            <a:ext cx="6031524" cy="775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F9E2C-D5E1-0860-2F1A-B637AAF8E359}"/>
              </a:ext>
            </a:extLst>
          </p:cNvPr>
          <p:cNvSpPr txBox="1"/>
          <p:nvPr/>
        </p:nvSpPr>
        <p:spPr>
          <a:xfrm>
            <a:off x="586154" y="2767525"/>
            <a:ext cx="8986471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1150073-1_SPORTS | Digital | US | WCBB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728x90 - I PAD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01" b="-12097"/>
          <a:stretch/>
        </p:blipFill>
        <p:spPr>
          <a:xfrm>
            <a:off x="12801600" y="1828800"/>
            <a:ext cx="6030913" cy="10086975"/>
          </a:xfrm>
        </p:spPr>
      </p:pic>
    </p:spTree>
    <p:extLst>
      <p:ext uri="{BB962C8B-B14F-4D97-AF65-F5344CB8AC3E}">
        <p14:creationId xmlns:p14="http://schemas.microsoft.com/office/powerpoint/2010/main" val="34684337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914400" y="2110151"/>
            <a:ext cx="88582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– 30Sec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38" b="-10774"/>
          <a:stretch/>
        </p:blipFill>
        <p:spPr>
          <a:xfrm>
            <a:off x="13504863" y="885825"/>
            <a:ext cx="4852987" cy="12201525"/>
          </a:xfrm>
        </p:spPr>
      </p:pic>
    </p:spTree>
    <p:extLst>
      <p:ext uri="{BB962C8B-B14F-4D97-AF65-F5344CB8AC3E}">
        <p14:creationId xmlns:p14="http://schemas.microsoft.com/office/powerpoint/2010/main" val="1322710788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1574321" y="2767526"/>
            <a:ext cx="8912704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1150073-1_SPORTS | Digital | US | WCBB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300X250 -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28" b="-9628"/>
          <a:stretch/>
        </p:blipFill>
        <p:spPr>
          <a:xfrm>
            <a:off x="13504863" y="1285875"/>
            <a:ext cx="4852987" cy="11687175"/>
          </a:xfrm>
        </p:spPr>
      </p:pic>
    </p:spTree>
    <p:extLst>
      <p:ext uri="{BB962C8B-B14F-4D97-AF65-F5344CB8AC3E}">
        <p14:creationId xmlns:p14="http://schemas.microsoft.com/office/powerpoint/2010/main" val="1541810649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1574321" y="2767526"/>
            <a:ext cx="8912704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1150073-1_SPORTS | Digital | US | WCBB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300X250 -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60" b="-11634"/>
          <a:stretch/>
        </p:blipFill>
        <p:spPr>
          <a:xfrm>
            <a:off x="13504863" y="1771649"/>
            <a:ext cx="4852987" cy="11401425"/>
          </a:xfrm>
        </p:spPr>
      </p:pic>
    </p:spTree>
    <p:extLst>
      <p:ext uri="{BB962C8B-B14F-4D97-AF65-F5344CB8AC3E}">
        <p14:creationId xmlns:p14="http://schemas.microsoft.com/office/powerpoint/2010/main" val="3367830619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1574321" y="2767526"/>
            <a:ext cx="8912704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1150073-1_SPORTS | Digital | US | WCBB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320X50 -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90" b="-6768"/>
          <a:stretch/>
        </p:blipFill>
        <p:spPr>
          <a:xfrm>
            <a:off x="13504863" y="1504335"/>
            <a:ext cx="4852987" cy="11208775"/>
          </a:xfrm>
        </p:spPr>
      </p:pic>
    </p:spTree>
    <p:extLst>
      <p:ext uri="{BB962C8B-B14F-4D97-AF65-F5344CB8AC3E}">
        <p14:creationId xmlns:p14="http://schemas.microsoft.com/office/powerpoint/2010/main" val="3943078031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Mockups"/>
          <p:cNvSpPr txBox="1">
            <a:spLocks noGrp="1"/>
          </p:cNvSpPr>
          <p:nvPr>
            <p:ph type="body" idx="21"/>
          </p:nvPr>
        </p:nvSpPr>
        <p:spPr>
          <a:xfrm>
            <a:off x="717577" y="2373655"/>
            <a:ext cx="16827473" cy="401571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7200" b="1" spc="0" dirty="0">
                <a:latin typeface="+mj-lt"/>
              </a:rPr>
              <a:t>PRINCIPAL FINANCIAL GROUP,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7948FD-5EA7-3FDD-7FDB-70D8A30DFEC8}"/>
              </a:ext>
            </a:extLst>
          </p:cNvPr>
          <p:cNvSpPr txBox="1"/>
          <p:nvPr/>
        </p:nvSpPr>
        <p:spPr>
          <a:xfrm>
            <a:off x="-1336431" y="7186246"/>
            <a:ext cx="10146096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sz="44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01.15.2025 – 03.15.2025 </a:t>
            </a:r>
            <a:endParaRPr lang="en-US" sz="4400" dirty="0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96433147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797438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1150072-1_SPORTS | Digital | US | 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1280x100 &amp; 300x250 – PC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r="11605"/>
          <a:stretch>
            <a:fillRect/>
          </a:stretch>
        </p:blipFill>
        <p:spPr>
          <a:xfrm>
            <a:off x="10236200" y="3617913"/>
            <a:ext cx="10902950" cy="6132512"/>
          </a:xfrm>
        </p:spPr>
      </p:pic>
    </p:spTree>
    <p:extLst>
      <p:ext uri="{BB962C8B-B14F-4D97-AF65-F5344CB8AC3E}">
        <p14:creationId xmlns:p14="http://schemas.microsoft.com/office/powerpoint/2010/main" val="2238106742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797438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1150072-1_SPORTS | Digital | US | 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1280x100 &amp; 300x250 – PC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r="11605"/>
          <a:stretch>
            <a:fillRect/>
          </a:stretch>
        </p:blipFill>
        <p:spPr>
          <a:xfrm>
            <a:off x="10236200" y="3617913"/>
            <a:ext cx="10902950" cy="6132512"/>
          </a:xfrm>
        </p:spPr>
      </p:pic>
    </p:spTree>
    <p:extLst>
      <p:ext uri="{BB962C8B-B14F-4D97-AF65-F5344CB8AC3E}">
        <p14:creationId xmlns:p14="http://schemas.microsoft.com/office/powerpoint/2010/main" val="3226637150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6082F83-3A4E-9AFA-F028-FF576B45C25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527445" y="2552700"/>
            <a:ext cx="6575298" cy="8610600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8051F47-4E83-6CF6-8A54-C3087A39EE8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01599" y="3024553"/>
            <a:ext cx="6031524" cy="775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F9E2C-D5E1-0860-2F1A-B637AAF8E359}"/>
              </a:ext>
            </a:extLst>
          </p:cNvPr>
          <p:cNvSpPr txBox="1"/>
          <p:nvPr/>
        </p:nvSpPr>
        <p:spPr>
          <a:xfrm>
            <a:off x="1574320" y="2767526"/>
            <a:ext cx="876983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1150072-1_SPORTS | Digital | US | 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970x66 &amp; 300x250 - I PAD PRO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14" b="-16712"/>
          <a:stretch/>
        </p:blipFill>
        <p:spPr>
          <a:xfrm>
            <a:off x="12801600" y="1771650"/>
            <a:ext cx="6030913" cy="10515600"/>
          </a:xfrm>
        </p:spPr>
      </p:pic>
    </p:spTree>
    <p:extLst>
      <p:ext uri="{BB962C8B-B14F-4D97-AF65-F5344CB8AC3E}">
        <p14:creationId xmlns:p14="http://schemas.microsoft.com/office/powerpoint/2010/main" val="855789131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6082F83-3A4E-9AFA-F028-FF576B45C25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527445" y="2552700"/>
            <a:ext cx="6575298" cy="8610600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8051F47-4E83-6CF6-8A54-C3087A39EE8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01599" y="3024553"/>
            <a:ext cx="6031524" cy="775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F9E2C-D5E1-0860-2F1A-B637AAF8E359}"/>
              </a:ext>
            </a:extLst>
          </p:cNvPr>
          <p:cNvSpPr txBox="1"/>
          <p:nvPr/>
        </p:nvSpPr>
        <p:spPr>
          <a:xfrm>
            <a:off x="1574320" y="2767526"/>
            <a:ext cx="876983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1150072-1_SPORTS | Digital | US | 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970x66 &amp; 300x250 - I PAD PRO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8" b="-25580"/>
          <a:stretch/>
        </p:blipFill>
        <p:spPr>
          <a:xfrm>
            <a:off x="12801600" y="2486025"/>
            <a:ext cx="6030913" cy="10515600"/>
          </a:xfrm>
        </p:spPr>
      </p:pic>
    </p:spTree>
    <p:extLst>
      <p:ext uri="{BB962C8B-B14F-4D97-AF65-F5344CB8AC3E}">
        <p14:creationId xmlns:p14="http://schemas.microsoft.com/office/powerpoint/2010/main" val="2974116967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6082F83-3A4E-9AFA-F028-FF576B45C25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527445" y="2552700"/>
            <a:ext cx="6575298" cy="8610600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8051F47-4E83-6CF6-8A54-C3087A39EE8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01599" y="3024553"/>
            <a:ext cx="6031524" cy="775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F9E2C-D5E1-0860-2F1A-B637AAF8E359}"/>
              </a:ext>
            </a:extLst>
          </p:cNvPr>
          <p:cNvSpPr txBox="1"/>
          <p:nvPr/>
        </p:nvSpPr>
        <p:spPr>
          <a:xfrm>
            <a:off x="586154" y="2767525"/>
            <a:ext cx="8986471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1150072-1_SPORTS | Digital | US | 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728x90 - I PAD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60" b="-10441"/>
          <a:stretch/>
        </p:blipFill>
        <p:spPr>
          <a:xfrm>
            <a:off x="12801600" y="2171700"/>
            <a:ext cx="6030913" cy="9601200"/>
          </a:xfrm>
        </p:spPr>
      </p:pic>
    </p:spTree>
    <p:extLst>
      <p:ext uri="{BB962C8B-B14F-4D97-AF65-F5344CB8AC3E}">
        <p14:creationId xmlns:p14="http://schemas.microsoft.com/office/powerpoint/2010/main" val="3094653708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6082F83-3A4E-9AFA-F028-FF576B45C25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527445" y="2552700"/>
            <a:ext cx="6575298" cy="8610600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8051F47-4E83-6CF6-8A54-C3087A39EE8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01599" y="3024553"/>
            <a:ext cx="6031524" cy="775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F9E2C-D5E1-0860-2F1A-B637AAF8E359}"/>
              </a:ext>
            </a:extLst>
          </p:cNvPr>
          <p:cNvSpPr txBox="1"/>
          <p:nvPr/>
        </p:nvSpPr>
        <p:spPr>
          <a:xfrm>
            <a:off x="586154" y="2767525"/>
            <a:ext cx="8986471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1150072-1_SPORTS | Digital | US | 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728x90 - I PAD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51" b="-12928"/>
          <a:stretch/>
        </p:blipFill>
        <p:spPr>
          <a:xfrm>
            <a:off x="12801600" y="2486025"/>
            <a:ext cx="6030913" cy="9486900"/>
          </a:xfrm>
        </p:spPr>
      </p:pic>
    </p:spTree>
    <p:extLst>
      <p:ext uri="{BB962C8B-B14F-4D97-AF65-F5344CB8AC3E}">
        <p14:creationId xmlns:p14="http://schemas.microsoft.com/office/powerpoint/2010/main" val="42616240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3" r="-9286"/>
          <a:stretch/>
        </p:blipFill>
        <p:spPr>
          <a:xfrm>
            <a:off x="9201149" y="3617913"/>
            <a:ext cx="13058775" cy="6132512"/>
          </a:xfrm>
        </p:spPr>
      </p:pic>
    </p:spTree>
    <p:extLst>
      <p:ext uri="{BB962C8B-B14F-4D97-AF65-F5344CB8AC3E}">
        <p14:creationId xmlns:p14="http://schemas.microsoft.com/office/powerpoint/2010/main" val="3323797143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6082F83-3A4E-9AFA-F028-FF576B45C25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527445" y="2552700"/>
            <a:ext cx="6575298" cy="8610600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8051F47-4E83-6CF6-8A54-C3087A39EE8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01599" y="3024553"/>
            <a:ext cx="6031524" cy="775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F9E2C-D5E1-0860-2F1A-B637AAF8E359}"/>
              </a:ext>
            </a:extLst>
          </p:cNvPr>
          <p:cNvSpPr txBox="1"/>
          <p:nvPr/>
        </p:nvSpPr>
        <p:spPr>
          <a:xfrm>
            <a:off x="586154" y="2767525"/>
            <a:ext cx="8986471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1150072-1_SPORTS | Digital | US | 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728x90 - I PAD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50" b="-14705"/>
          <a:stretch/>
        </p:blipFill>
        <p:spPr>
          <a:xfrm>
            <a:off x="12801600" y="2228850"/>
            <a:ext cx="6030913" cy="9886950"/>
          </a:xfrm>
        </p:spPr>
      </p:pic>
    </p:spTree>
    <p:extLst>
      <p:ext uri="{BB962C8B-B14F-4D97-AF65-F5344CB8AC3E}">
        <p14:creationId xmlns:p14="http://schemas.microsoft.com/office/powerpoint/2010/main" val="4118836134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1574321" y="2767526"/>
            <a:ext cx="8912704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1150072-1_SPORTS | Digital | US | 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300X250 -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63" b="-9342"/>
          <a:stretch/>
        </p:blipFill>
        <p:spPr>
          <a:xfrm>
            <a:off x="13504863" y="1571625"/>
            <a:ext cx="4852987" cy="11372850"/>
          </a:xfrm>
        </p:spPr>
      </p:pic>
    </p:spTree>
    <p:extLst>
      <p:ext uri="{BB962C8B-B14F-4D97-AF65-F5344CB8AC3E}">
        <p14:creationId xmlns:p14="http://schemas.microsoft.com/office/powerpoint/2010/main" val="4216543595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1574321" y="2767526"/>
            <a:ext cx="8912704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1150072-1_SPORTS | Digital | US | 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300X250 -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" b="731"/>
          <a:stretch>
            <a:fillRect/>
          </a:stretch>
        </p:blipFill>
        <p:spPr>
          <a:xfrm>
            <a:off x="13504863" y="2109788"/>
            <a:ext cx="4852987" cy="9829800"/>
          </a:xfrm>
        </p:spPr>
      </p:pic>
    </p:spTree>
    <p:extLst>
      <p:ext uri="{BB962C8B-B14F-4D97-AF65-F5344CB8AC3E}">
        <p14:creationId xmlns:p14="http://schemas.microsoft.com/office/powerpoint/2010/main" val="631468150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1574321" y="2767526"/>
            <a:ext cx="8912704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1150072-1_SPORTS | Digital | US | 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320X50 -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50" b="-14211"/>
          <a:stretch/>
        </p:blipFill>
        <p:spPr>
          <a:xfrm>
            <a:off x="13504863" y="1543050"/>
            <a:ext cx="4852987" cy="11887200"/>
          </a:xfrm>
        </p:spPr>
      </p:pic>
    </p:spTree>
    <p:extLst>
      <p:ext uri="{BB962C8B-B14F-4D97-AF65-F5344CB8AC3E}">
        <p14:creationId xmlns:p14="http://schemas.microsoft.com/office/powerpoint/2010/main" val="2240373154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4499160-0240-705D-9A38-10B0B61E5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073975" y="1145431"/>
            <a:ext cx="5716786" cy="11707291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ED3FD46-FC20-BEB7-335C-45351FAF3A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5486" t="4846" r="5486"/>
          <a:stretch>
            <a:fillRect/>
          </a:stretch>
        </p:blipFill>
        <p:spPr>
          <a:xfrm>
            <a:off x="13504982" y="2110152"/>
            <a:ext cx="4853355" cy="98297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2B375-B78F-5211-8DAA-FEECAE6D5C3C}"/>
              </a:ext>
            </a:extLst>
          </p:cNvPr>
          <p:cNvSpPr txBox="1"/>
          <p:nvPr/>
        </p:nvSpPr>
        <p:spPr>
          <a:xfrm>
            <a:off x="1574321" y="2767526"/>
            <a:ext cx="8912704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1150072-1_SPORTS | Digital | US | CBB | Story Display | Sponsorship</a:t>
            </a:r>
            <a:r>
              <a:rPr lang="en-US" sz="5000" dirty="0"/>
              <a:t>| </a:t>
            </a:r>
            <a:r>
              <a:rPr lang="en-GB" sz="5000" dirty="0"/>
              <a:t>ESPN</a:t>
            </a:r>
            <a:r>
              <a:rPr lang="en-US" sz="5000" dirty="0"/>
              <a:t> – Display – 320X50 - Mobile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09" b="-7624"/>
          <a:stretch/>
        </p:blipFill>
        <p:spPr>
          <a:xfrm>
            <a:off x="13504863" y="1457325"/>
            <a:ext cx="4852987" cy="11315700"/>
          </a:xfrm>
        </p:spPr>
      </p:pic>
    </p:spTree>
    <p:extLst>
      <p:ext uri="{BB962C8B-B14F-4D97-AF65-F5344CB8AC3E}">
        <p14:creationId xmlns:p14="http://schemas.microsoft.com/office/powerpoint/2010/main" val="2046432871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B6FEB6-34FC-74D5-A1C6-56A2B0132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682120" y="2832782"/>
            <a:ext cx="14027082" cy="8050436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60B3BC8-33DE-3B2F-1115-9BCD94EC39A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36626" y="3618153"/>
            <a:ext cx="10902094" cy="613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2931B-DB53-6C37-598B-1F0DD39E75A7}"/>
              </a:ext>
            </a:extLst>
          </p:cNvPr>
          <p:cNvSpPr txBox="1"/>
          <p:nvPr/>
        </p:nvSpPr>
        <p:spPr>
          <a:xfrm>
            <a:off x="375138" y="2082505"/>
            <a:ext cx="883920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GB" sz="5000" b="1" dirty="0"/>
              <a:t>1150089-1_SPORTS | Digital | US | CBB | Women's Wooden Watch | Sponsorship</a:t>
            </a:r>
            <a:r>
              <a:rPr lang="en-US" sz="5000" dirty="0"/>
              <a:t>| ESPN – Video Commercial  – 30Sec - PC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73" r="-10973"/>
          <a:stretch/>
        </p:blipFill>
        <p:spPr>
          <a:xfrm>
            <a:off x="8915400" y="3617913"/>
            <a:ext cx="13544550" cy="6132512"/>
          </a:xfrm>
        </p:spPr>
      </p:pic>
    </p:spTree>
    <p:extLst>
      <p:ext uri="{BB962C8B-B14F-4D97-AF65-F5344CB8AC3E}">
        <p14:creationId xmlns:p14="http://schemas.microsoft.com/office/powerpoint/2010/main" val="203449440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63636"/>
      </a:dk1>
      <a:lt1>
        <a:srgbClr val="FFFFFF"/>
      </a:lt1>
      <a:dk2>
        <a:srgbClr val="A7A7A7"/>
      </a:dk2>
      <a:lt2>
        <a:srgbClr val="535353"/>
      </a:lt2>
      <a:accent1>
        <a:srgbClr val="B3DAF7"/>
      </a:accent1>
      <a:accent2>
        <a:srgbClr val="5EC1F3"/>
      </a:accent2>
      <a:accent3>
        <a:srgbClr val="51A1F5"/>
      </a:accent3>
      <a:accent4>
        <a:srgbClr val="2F436E"/>
      </a:accent4>
      <a:accent5>
        <a:srgbClr val="2A3046"/>
      </a:accent5>
      <a:accent6>
        <a:srgbClr val="212329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hueOff val="-13269250"/>
            <a:satOff val="-40199"/>
            <a:lumOff val="69230"/>
          </a:schemeClr>
        </a:solidFill>
        <a:ln w="25400" cap="flat">
          <a:solidFill>
            <a:srgbClr val="49C0EF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160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chemeClr val="accent4">
                <a:hueOff val="-13269250"/>
                <a:satOff val="-40199"/>
                <a:lumOff val="69230"/>
              </a:schemeClr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9C0EF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36363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3DAF7"/>
      </a:accent1>
      <a:accent2>
        <a:srgbClr val="5EC1F3"/>
      </a:accent2>
      <a:accent3>
        <a:srgbClr val="51A1F5"/>
      </a:accent3>
      <a:accent4>
        <a:srgbClr val="2F436E"/>
      </a:accent4>
      <a:accent5>
        <a:srgbClr val="2A3046"/>
      </a:accent5>
      <a:accent6>
        <a:srgbClr val="212329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hueOff val="-13269250"/>
            <a:satOff val="-40199"/>
            <a:lumOff val="69230"/>
          </a:schemeClr>
        </a:solidFill>
        <a:ln w="25400" cap="flat">
          <a:solidFill>
            <a:srgbClr val="49C0EF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160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chemeClr val="accent4">
                <a:hueOff val="-13269250"/>
                <a:satOff val="-40199"/>
                <a:lumOff val="69230"/>
              </a:schemeClr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9C0EF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36363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B0008A017F6C41AF40629CF18FF5E6" ma:contentTypeVersion="17" ma:contentTypeDescription="Create a new document." ma:contentTypeScope="" ma:versionID="c46b7f7ac8af72d7040554bd1040c623">
  <xsd:schema xmlns:xsd="http://www.w3.org/2001/XMLSchema" xmlns:xs="http://www.w3.org/2001/XMLSchema" xmlns:p="http://schemas.microsoft.com/office/2006/metadata/properties" xmlns:ns2="5a5b5318-c67f-4cec-9911-c6327d124ae8" xmlns:ns3="090f3c02-270d-495b-9f16-ad3c20e74d89" targetNamespace="http://schemas.microsoft.com/office/2006/metadata/properties" ma:root="true" ma:fieldsID="7f7afac2f8d3836a8501d93519d4867e" ns2:_="" ns3:_="">
    <xsd:import namespace="5a5b5318-c67f-4cec-9911-c6327d124ae8"/>
    <xsd:import namespace="090f3c02-270d-495b-9f16-ad3c20e74d89"/>
    <xsd:element name="properties">
      <xsd:complexType>
        <xsd:sequence>
          <xsd:element name="documentManagement">
            <xsd:complexType>
              <xsd:all>
                <xsd:element ref="ns2:AssetType" minOccurs="0"/>
                <xsd:element ref="ns2:Sub_x002d_Type" minOccurs="0"/>
                <xsd:element ref="ns2:IconType"/>
                <xsd:element ref="ns2:PointofContact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b5318-c67f-4cec-9911-c6327d124ae8" elementFormDefault="qualified">
    <xsd:import namespace="http://schemas.microsoft.com/office/2006/documentManagement/types"/>
    <xsd:import namespace="http://schemas.microsoft.com/office/infopath/2007/PartnerControls"/>
    <xsd:element name="AssetType" ma:index="8" nillable="true" ma:displayName="Asset Type" ma:format="Dropdown" ma:internalName="AssetTyp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tyle Guides"/>
                    <xsd:enumeration value="Design Elements"/>
                    <xsd:enumeration value="Icons"/>
                    <xsd:enumeration value="Logo"/>
                    <xsd:enumeration value="Template"/>
                    <xsd:enumeration value="Signature"/>
                    <xsd:enumeration value="Video"/>
                  </xsd:restriction>
                </xsd:simpleType>
              </xsd:element>
            </xsd:sequence>
          </xsd:extension>
        </xsd:complexContent>
      </xsd:complexType>
    </xsd:element>
    <xsd:element name="Sub_x002d_Type" ma:index="9" nillable="true" ma:displayName="Sub-Type" ma:format="Dropdown" ma:internalName="Sub_x002d_Typ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genda"/>
                    <xsd:enumeration value="Brand Guide"/>
                    <xsd:enumeration value="DAS"/>
                    <xsd:enumeration value="Email"/>
                    <xsd:enumeration value="One-sheet"/>
                    <xsd:enumeration value="Portfolio"/>
                    <xsd:enumeration value="Presentation"/>
                    <xsd:enumeration value="Primary"/>
                    <xsd:enumeration value="Quadrants"/>
                    <xsd:enumeration value="Secondary"/>
                    <xsd:enumeration value="Sizzle"/>
                    <xsd:enumeration value="Style Sheet"/>
                    <xsd:enumeration value="Font"/>
                    <xsd:enumeration value="Networks"/>
                    <xsd:enumeration value="ABC"/>
                    <xsd:enumeration value="Local"/>
                    <xsd:enumeration value="ESPN"/>
                    <xsd:enumeration value="Freeform"/>
                    <xsd:enumeration value="Disney Channels"/>
                    <xsd:enumeration value="FX"/>
                    <xsd:enumeration value="Nat Geo"/>
                    <xsd:enumeration value="Hulu"/>
                    <xsd:enumeration value="ABC News"/>
                    <xsd:enumeration value="Tagline"/>
                    <xsd:enumeration value="Horizontal LockUp"/>
                    <xsd:enumeration value="Vertical LockUp"/>
                  </xsd:restriction>
                </xsd:simpleType>
              </xsd:element>
            </xsd:sequence>
          </xsd:extension>
        </xsd:complexContent>
      </xsd:complexType>
    </xsd:element>
    <xsd:element name="IconType" ma:index="10" ma:displayName="Icon Type" ma:format="Dropdown" ma:internalName="IconType">
      <xsd:simpleType>
        <xsd:restriction base="dms:Choice">
          <xsd:enumeration value="Category"/>
          <xsd:enumeration value="Daypart"/>
          <xsd:enumeration value="Device"/>
          <xsd:enumeration value="People"/>
          <xsd:enumeration value="Research"/>
          <xsd:enumeration value="N/A"/>
        </xsd:restriction>
      </xsd:simpleType>
    </xsd:element>
    <xsd:element name="PointofContact" ma:index="11" ma:displayName="Point of Contact" ma:format="Dropdown" ma:list="UserInfo" ma:SharePointGroup="0" ma:internalName="PointofContact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25c46f5-07aa-4fd7-9d87-3e3f7311e7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f3c02-270d-495b-9f16-ad3c20e74d8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ee5aec1c-7a18-47dd-9b5b-d2c088c5d966}" ma:internalName="TaxCatchAll" ma:showField="CatchAllData" ma:web="090f3c02-270d-495b-9f16-ad3c20e74d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ssetType xmlns="5a5b5318-c67f-4cec-9911-c6327d124ae8">
      <Value>Template</Value>
    </AssetType>
    <Sub_x002d_Type xmlns="5a5b5318-c67f-4cec-9911-c6327d124ae8">
      <Value>Presentation</Value>
    </Sub_x002d_Type>
    <IconType xmlns="5a5b5318-c67f-4cec-9911-c6327d124ae8">N/A</IconType>
    <PointofContact xmlns="5a5b5318-c67f-4cec-9911-c6327d124ae8">
      <UserInfo>
        <DisplayName>i:0#.f|membership|gabriel.adames.-nd@disney.com,#i:0#.f|membership|gabriel.adames.-nd@disney.com,#Gabriel.Adames.-ND@disney.com,#,#Adames, Gabriel -ND,#,#DTC-Ad Sales - NY,#NonEE/Staff Aug/Temp</DisplayName>
        <AccountId>7195</AccountId>
        <AccountType/>
      </UserInfo>
    </PointofContact>
    <lcf76f155ced4ddcb4097134ff3c332f xmlns="5a5b5318-c67f-4cec-9911-c6327d124ae8">
      <Terms xmlns="http://schemas.microsoft.com/office/infopath/2007/PartnerControls"/>
    </lcf76f155ced4ddcb4097134ff3c332f>
    <TaxCatchAll xmlns="090f3c02-270d-495b-9f16-ad3c20e74d89" xsi:nil="true"/>
  </documentManagement>
</p:properties>
</file>

<file path=customXml/itemProps1.xml><?xml version="1.0" encoding="utf-8"?>
<ds:datastoreItem xmlns:ds="http://schemas.openxmlformats.org/officeDocument/2006/customXml" ds:itemID="{B2CE0FB2-1E0D-4D17-A1D3-FD43103857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D6F719-9263-49AB-832E-61CE027E82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5b5318-c67f-4cec-9911-c6327d124ae8"/>
    <ds:schemaRef ds:uri="090f3c02-270d-495b-9f16-ad3c20e74d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E38DB9-6699-4CB9-B5C3-B855D14B1FC0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5a5b5318-c67f-4cec-9911-c6327d124ae8"/>
    <ds:schemaRef ds:uri="090f3c02-270d-495b-9f16-ad3c20e74d89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2005</Words>
  <Application>Microsoft Office PowerPoint</Application>
  <PresentationFormat>Custom</PresentationFormat>
  <Paragraphs>88</Paragraphs>
  <Slides>85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0" baseType="lpstr">
      <vt:lpstr>Arial</vt:lpstr>
      <vt:lpstr>Arial Black</vt:lpstr>
      <vt:lpstr>Impact</vt:lpstr>
      <vt:lpstr>Poppins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Valverde, Carlos</dc:creator>
  <cp:lastModifiedBy>Taylor, Jordan</cp:lastModifiedBy>
  <cp:revision>82</cp:revision>
  <dcterms:modified xsi:type="dcterms:W3CDTF">2025-02-13T15:24:21Z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0x01010074B0008A017F6C41AF40629CF18FF5E6</vt:lpwstr>
  </property>
  <property fmtid="{D5CDD505-2E9C-101B-9397-08002B2CF9AE}" pid="3" name="MediaServiceImageTags">
    <vt:lpwstr/>
  </property>
  <property fmtid="{D5CDD505-2E9C-101B-9397-08002B2CF9AE}" pid="4" name="MSIP_Label_c62e0584-010f-4004-8a6a-d5c118c8b4bd_Enabled">
    <vt:lpwstr>true</vt:lpwstr>
  </property>
  <property fmtid="{D5CDD505-2E9C-101B-9397-08002B2CF9AE}" pid="5" name="MSIP_Label_c62e0584-010f-4004-8a6a-d5c118c8b4bd_SetDate">
    <vt:lpwstr>2025-02-13T15:24:21Z</vt:lpwstr>
  </property>
  <property fmtid="{D5CDD505-2E9C-101B-9397-08002B2CF9AE}" pid="6" name="MSIP_Label_c62e0584-010f-4004-8a6a-d5c118c8b4bd_Method">
    <vt:lpwstr>Standard</vt:lpwstr>
  </property>
  <property fmtid="{D5CDD505-2E9C-101B-9397-08002B2CF9AE}" pid="7" name="MSIP_Label_c62e0584-010f-4004-8a6a-d5c118c8b4bd_Name">
    <vt:lpwstr>Internal</vt:lpwstr>
  </property>
  <property fmtid="{D5CDD505-2E9C-101B-9397-08002B2CF9AE}" pid="8" name="MSIP_Label_c62e0584-010f-4004-8a6a-d5c118c8b4bd_SiteId">
    <vt:lpwstr>56b731a8-a2ac-4c32-bf6b-616810e913c6</vt:lpwstr>
  </property>
  <property fmtid="{D5CDD505-2E9C-101B-9397-08002B2CF9AE}" pid="9" name="MSIP_Label_c62e0584-010f-4004-8a6a-d5c118c8b4bd_ActionId">
    <vt:lpwstr>ff71d70b-90ca-477b-8ab1-f22fb591fe14</vt:lpwstr>
  </property>
  <property fmtid="{D5CDD505-2E9C-101B-9397-08002B2CF9AE}" pid="10" name="MSIP_Label_c62e0584-010f-4004-8a6a-d5c118c8b4bd_ContentBits">
    <vt:lpwstr>0</vt:lpwstr>
  </property>
</Properties>
</file>